
<file path=[Content_Types].xml><?xml version="1.0" encoding="utf-8"?>
<Types xmlns="http://schemas.openxmlformats.org/package/2006/content-types">
  <Default Extension="fntdata" ContentType="application/x-fontdata"/>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7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 id="400" r:id="rId146"/>
    <p:sldId id="401" r:id="rId147"/>
    <p:sldId id="402" r:id="rId148"/>
    <p:sldId id="403" r:id="rId149"/>
    <p:sldId id="404" r:id="rId150"/>
    <p:sldId id="405" r:id="rId151"/>
    <p:sldId id="406" r:id="rId152"/>
    <p:sldId id="407" r:id="rId153"/>
    <p:sldId id="408" r:id="rId154"/>
    <p:sldId id="409" r:id="rId155"/>
    <p:sldId id="410" r:id="rId156"/>
    <p:sldId id="411" r:id="rId157"/>
    <p:sldId id="412" r:id="rId158"/>
    <p:sldId id="413" r:id="rId159"/>
    <p:sldId id="414" r:id="rId160"/>
    <p:sldId id="415" r:id="rId161"/>
    <p:sldId id="416" r:id="rId162"/>
    <p:sldId id="417" r:id="rId163"/>
    <p:sldId id="418" r:id="rId164"/>
    <p:sldId id="419" r:id="rId165"/>
    <p:sldId id="420" r:id="rId166"/>
    <p:sldId id="421" r:id="rId167"/>
    <p:sldId id="422" r:id="rId168"/>
    <p:sldId id="423" r:id="rId169"/>
    <p:sldId id="424" r:id="rId170"/>
    <p:sldId id="425" r:id="rId171"/>
    <p:sldId id="426" r:id="rId172"/>
    <p:sldId id="427" r:id="rId173"/>
    <p:sldId id="428" r:id="rId174"/>
  </p:sldIdLst>
  <p:sldSz cx="9144000" cy="5143500" type="screen16x9"/>
  <p:notesSz cx="6858000" cy="9144000"/>
  <p:embeddedFontLst>
    <p:embeddedFont>
      <p:font typeface="Amatic SC" pitchFamily="2" charset="-79"/>
      <p:regular r:id="rId176"/>
      <p:bold r:id="rId177"/>
    </p:embeddedFont>
    <p:embeddedFont>
      <p:font typeface="Berkshire Swash" panose="02000505000000020003" pitchFamily="2" charset="0"/>
      <p:regular r:id="rId178"/>
    </p:embeddedFont>
    <p:embeddedFont>
      <p:font typeface="Comfortaa" pitchFamily="2" charset="0"/>
      <p:regular r:id="rId179"/>
      <p:bold r:id="rId180"/>
    </p:embeddedFont>
    <p:embeddedFont>
      <p:font typeface="Impact" panose="020B0806030902050204" pitchFamily="34" charset="0"/>
      <p:regular r:id="rId181"/>
    </p:embeddedFont>
    <p:embeddedFont>
      <p:font typeface="Kaushan Script" panose="03060602040705080205" pitchFamily="66" charset="0"/>
      <p:regular r:id="rId18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69"/>
    <p:restoredTop sz="94689"/>
  </p:normalViewPr>
  <p:slideViewPr>
    <p:cSldViewPr snapToGrid="0">
      <p:cViewPr varScale="1">
        <p:scale>
          <a:sx n="144" d="100"/>
          <a:sy n="144" d="100"/>
        </p:scale>
        <p:origin x="720" y="1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font" Target="fonts/font6.fntdata"/><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font" Target="fonts/font7.fntdata"/><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font" Target="fonts/font3.fntdata"/><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font" Target="fonts/font4.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font" Target="fonts/font5.fntdata"/><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notesMaster" Target="notesMasters/notesMaster1.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tableStyles" Target="tableStyle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font" Target="fonts/font1.fntdata"/><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2253f4c082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2253f4c082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23e0194568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23e0194568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g2465e8e8ef8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7" name="Google Shape;737;g2465e8e8ef8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g2465e8e8ef8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4" name="Google Shape;744;g2465e8e8ef8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d4b99ce904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1" name="Google Shape;751;gd4b99ce904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gd7337c6b86_0_3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8" name="Google Shape;758;gd7337c6b86_0_3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gd7337c6b86_0_3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5" name="Google Shape;765;gd7337c6b86_0_3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d7337c6b86_0_3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2" name="Google Shape;772;gd7337c6b86_0_3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gd7337c6b86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9" name="Google Shape;779;gd7337c6b86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gd7337c6b86_0_3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6" name="Google Shape;786;gd7337c6b86_0_3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g224cc0f620d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3" name="Google Shape;793;g224cc0f620d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2465e8e8ef8_0_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2465e8e8ef8_0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d7337c6b86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d7337c6b86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2465e8e8ef8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2465e8e8ef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g2465e8e8ef8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2" name="Google Shape;812;g2465e8e8ef8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g2465e8e8ef8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9" name="Google Shape;819;g2465e8e8ef8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g2465e8e8ef8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 name="Google Shape;826;g2465e8e8ef8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g2465e8e8ef8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4" name="Google Shape;834;g2465e8e8ef8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g2465e8e8ef8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2" name="Google Shape;842;g2465e8e8ef8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g2465e8e8ef8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9" name="Google Shape;849;g2465e8e8ef8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g2465e8e8ef8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6" name="Google Shape;856;g2465e8e8ef8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g2465e8e8ef8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3" name="Google Shape;863;g2465e8e8ef8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2465e8e8ef8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2465e8e8ef8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23e01945689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23e01945689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g2465e8e8ef8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8" name="Google Shape;878;g2465e8e8ef8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g2465e8e8ef8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4" name="Google Shape;884;g2465e8e8ef8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2465e8e8ef8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2465e8e8ef8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g2465e8e8ef8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8" name="Google Shape;898;g2465e8e8ef8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g2465e8e8ef8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5" name="Google Shape;905;g2465e8e8ef8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2465e8e8ef8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2465e8e8ef8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g2465e8e8ef8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9" name="Google Shape;919;g2465e8e8ef8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Google Shape;925;g2465e8e8ef8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6" name="Google Shape;926;g2465e8e8ef8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g2465e8e8ef8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2" name="Google Shape;932;g2465e8e8ef8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Google Shape;939;g2465e8e8ef8_0_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0" name="Google Shape;940;g2465e8e8ef8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3e01945689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3e01945689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
        <p:cNvGrpSpPr/>
        <p:nvPr/>
      </p:nvGrpSpPr>
      <p:grpSpPr>
        <a:xfrm>
          <a:off x="0" y="0"/>
          <a:ext cx="0" cy="0"/>
          <a:chOff x="0" y="0"/>
          <a:chExt cx="0" cy="0"/>
        </a:xfrm>
      </p:grpSpPr>
      <p:sp>
        <p:nvSpPr>
          <p:cNvPr id="946" name="Google Shape;946;g2465e8e8ef8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7" name="Google Shape;947;g2465e8e8ef8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1"/>
        <p:cNvGrpSpPr/>
        <p:nvPr/>
      </p:nvGrpSpPr>
      <p:grpSpPr>
        <a:xfrm>
          <a:off x="0" y="0"/>
          <a:ext cx="0" cy="0"/>
          <a:chOff x="0" y="0"/>
          <a:chExt cx="0" cy="0"/>
        </a:xfrm>
      </p:grpSpPr>
      <p:sp>
        <p:nvSpPr>
          <p:cNvPr id="952" name="Google Shape;952;g2465e8e8ef8_0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3" name="Google Shape;953;g2465e8e8ef8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g224cc0f620d_0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0" name="Google Shape;960;g224cc0f620d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224cc0f620d_0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224cc0f620d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2"/>
        <p:cNvGrpSpPr/>
        <p:nvPr/>
      </p:nvGrpSpPr>
      <p:grpSpPr>
        <a:xfrm>
          <a:off x="0" y="0"/>
          <a:ext cx="0" cy="0"/>
          <a:chOff x="0" y="0"/>
          <a:chExt cx="0" cy="0"/>
        </a:xfrm>
      </p:grpSpPr>
      <p:sp>
        <p:nvSpPr>
          <p:cNvPr id="973" name="Google Shape;973;g224cc0f620d_0_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4" name="Google Shape;974;g224cc0f620d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9"/>
        <p:cNvGrpSpPr/>
        <p:nvPr/>
      </p:nvGrpSpPr>
      <p:grpSpPr>
        <a:xfrm>
          <a:off x="0" y="0"/>
          <a:ext cx="0" cy="0"/>
          <a:chOff x="0" y="0"/>
          <a:chExt cx="0" cy="0"/>
        </a:xfrm>
      </p:grpSpPr>
      <p:sp>
        <p:nvSpPr>
          <p:cNvPr id="980" name="Google Shape;980;g224cc0f620d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1" name="Google Shape;981;g224cc0f620d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Google Shape;987;g224cc0f620d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8" name="Google Shape;988;g224cc0f620d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g224cc0f620d_0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5" name="Google Shape;995;g224cc0f620d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Google Shape;1001;g224cc0f620d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2" name="Google Shape;1002;g224cc0f620d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g224cc0f620d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9" name="Google Shape;1009;g224cc0f620d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23e01945689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23e01945689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
        <p:cNvGrpSpPr/>
        <p:nvPr/>
      </p:nvGrpSpPr>
      <p:grpSpPr>
        <a:xfrm>
          <a:off x="0" y="0"/>
          <a:ext cx="0" cy="0"/>
          <a:chOff x="0" y="0"/>
          <a:chExt cx="0" cy="0"/>
        </a:xfrm>
      </p:grpSpPr>
      <p:sp>
        <p:nvSpPr>
          <p:cNvPr id="1014" name="Google Shape;1014;g224cc0f620d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5" name="Google Shape;1015;g224cc0f620d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1"/>
        <p:cNvGrpSpPr/>
        <p:nvPr/>
      </p:nvGrpSpPr>
      <p:grpSpPr>
        <a:xfrm>
          <a:off x="0" y="0"/>
          <a:ext cx="0" cy="0"/>
          <a:chOff x="0" y="0"/>
          <a:chExt cx="0" cy="0"/>
        </a:xfrm>
      </p:grpSpPr>
      <p:sp>
        <p:nvSpPr>
          <p:cNvPr id="1022" name="Google Shape;1022;g224cc0f620d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3" name="Google Shape;1023;g224cc0f620d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Google Shape;1029;g224cc0f620d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0" name="Google Shape;1030;g224cc0f620d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g224cc0f620d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7" name="Google Shape;1037;g224cc0f620d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g224cc0f620d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4" name="Google Shape;1044;g224cc0f620d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
        <p:cNvGrpSpPr/>
        <p:nvPr/>
      </p:nvGrpSpPr>
      <p:grpSpPr>
        <a:xfrm>
          <a:off x="0" y="0"/>
          <a:ext cx="0" cy="0"/>
          <a:chOff x="0" y="0"/>
          <a:chExt cx="0" cy="0"/>
        </a:xfrm>
      </p:grpSpPr>
      <p:sp>
        <p:nvSpPr>
          <p:cNvPr id="1050" name="Google Shape;1050;g224cc0f620d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1" name="Google Shape;1051;g224cc0f620d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6"/>
        <p:cNvGrpSpPr/>
        <p:nvPr/>
      </p:nvGrpSpPr>
      <p:grpSpPr>
        <a:xfrm>
          <a:off x="0" y="0"/>
          <a:ext cx="0" cy="0"/>
          <a:chOff x="0" y="0"/>
          <a:chExt cx="0" cy="0"/>
        </a:xfrm>
      </p:grpSpPr>
      <p:sp>
        <p:nvSpPr>
          <p:cNvPr id="1057" name="Google Shape;1057;g224cc0f620d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8" name="Google Shape;1058;g224cc0f620d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3"/>
        <p:cNvGrpSpPr/>
        <p:nvPr/>
      </p:nvGrpSpPr>
      <p:grpSpPr>
        <a:xfrm>
          <a:off x="0" y="0"/>
          <a:ext cx="0" cy="0"/>
          <a:chOff x="0" y="0"/>
          <a:chExt cx="0" cy="0"/>
        </a:xfrm>
      </p:grpSpPr>
      <p:sp>
        <p:nvSpPr>
          <p:cNvPr id="1064" name="Google Shape;1064;g224cc0f620d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5" name="Google Shape;1065;g224cc0f620d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g224cc0f620d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2" name="Google Shape;1072;g224cc0f620d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7"/>
        <p:cNvGrpSpPr/>
        <p:nvPr/>
      </p:nvGrpSpPr>
      <p:grpSpPr>
        <a:xfrm>
          <a:off x="0" y="0"/>
          <a:ext cx="0" cy="0"/>
          <a:chOff x="0" y="0"/>
          <a:chExt cx="0" cy="0"/>
        </a:xfrm>
      </p:grpSpPr>
      <p:sp>
        <p:nvSpPr>
          <p:cNvPr id="1078" name="Google Shape;1078;g224cc0f620d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9" name="Google Shape;1079;g224cc0f620d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3e01945689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23e01945689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4"/>
        <p:cNvGrpSpPr/>
        <p:nvPr/>
      </p:nvGrpSpPr>
      <p:grpSpPr>
        <a:xfrm>
          <a:off x="0" y="0"/>
          <a:ext cx="0" cy="0"/>
          <a:chOff x="0" y="0"/>
          <a:chExt cx="0" cy="0"/>
        </a:xfrm>
      </p:grpSpPr>
      <p:sp>
        <p:nvSpPr>
          <p:cNvPr id="1085" name="Google Shape;1085;g2465e8e8ef8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6" name="Google Shape;1086;g2465e8e8ef8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0"/>
        <p:cNvGrpSpPr/>
        <p:nvPr/>
      </p:nvGrpSpPr>
      <p:grpSpPr>
        <a:xfrm>
          <a:off x="0" y="0"/>
          <a:ext cx="0" cy="0"/>
          <a:chOff x="0" y="0"/>
          <a:chExt cx="0" cy="0"/>
        </a:xfrm>
      </p:grpSpPr>
      <p:sp>
        <p:nvSpPr>
          <p:cNvPr id="1091" name="Google Shape;1091;g2465e8e8ef8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2" name="Google Shape;1092;g2465e8e8ef8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6"/>
        <p:cNvGrpSpPr/>
        <p:nvPr/>
      </p:nvGrpSpPr>
      <p:grpSpPr>
        <a:xfrm>
          <a:off x="0" y="0"/>
          <a:ext cx="0" cy="0"/>
          <a:chOff x="0" y="0"/>
          <a:chExt cx="0" cy="0"/>
        </a:xfrm>
      </p:grpSpPr>
      <p:sp>
        <p:nvSpPr>
          <p:cNvPr id="1097" name="Google Shape;1097;g2465e8e8ef8_0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8" name="Google Shape;1098;g2465e8e8ef8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g2465e8e8ef8_0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4" name="Google Shape;1104;g2465e8e8ef8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8"/>
        <p:cNvGrpSpPr/>
        <p:nvPr/>
      </p:nvGrpSpPr>
      <p:grpSpPr>
        <a:xfrm>
          <a:off x="0" y="0"/>
          <a:ext cx="0" cy="0"/>
          <a:chOff x="0" y="0"/>
          <a:chExt cx="0" cy="0"/>
        </a:xfrm>
      </p:grpSpPr>
      <p:sp>
        <p:nvSpPr>
          <p:cNvPr id="1109" name="Google Shape;1109;gd4eae138d2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0" name="Google Shape;1110;gd4eae138d2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4"/>
        <p:cNvGrpSpPr/>
        <p:nvPr/>
      </p:nvGrpSpPr>
      <p:grpSpPr>
        <a:xfrm>
          <a:off x="0" y="0"/>
          <a:ext cx="0" cy="0"/>
          <a:chOff x="0" y="0"/>
          <a:chExt cx="0" cy="0"/>
        </a:xfrm>
      </p:grpSpPr>
      <p:sp>
        <p:nvSpPr>
          <p:cNvPr id="1115" name="Google Shape;1115;gd7337c6b86_0_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6" name="Google Shape;1116;gd7337c6b86_0_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1"/>
        <p:cNvGrpSpPr/>
        <p:nvPr/>
      </p:nvGrpSpPr>
      <p:grpSpPr>
        <a:xfrm>
          <a:off x="0" y="0"/>
          <a:ext cx="0" cy="0"/>
          <a:chOff x="0" y="0"/>
          <a:chExt cx="0" cy="0"/>
        </a:xfrm>
      </p:grpSpPr>
      <p:sp>
        <p:nvSpPr>
          <p:cNvPr id="1122" name="Google Shape;1122;gd7337c6b86_0_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3" name="Google Shape;1123;gd7337c6b86_0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6"/>
        <p:cNvGrpSpPr/>
        <p:nvPr/>
      </p:nvGrpSpPr>
      <p:grpSpPr>
        <a:xfrm>
          <a:off x="0" y="0"/>
          <a:ext cx="0" cy="0"/>
          <a:chOff x="0" y="0"/>
          <a:chExt cx="0" cy="0"/>
        </a:xfrm>
      </p:grpSpPr>
      <p:sp>
        <p:nvSpPr>
          <p:cNvPr id="1127" name="Google Shape;1127;gd7337c6b86_0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8" name="Google Shape;1128;gd7337c6b86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3"/>
        <p:cNvGrpSpPr/>
        <p:nvPr/>
      </p:nvGrpSpPr>
      <p:grpSpPr>
        <a:xfrm>
          <a:off x="0" y="0"/>
          <a:ext cx="0" cy="0"/>
          <a:chOff x="0" y="0"/>
          <a:chExt cx="0" cy="0"/>
        </a:xfrm>
      </p:grpSpPr>
      <p:sp>
        <p:nvSpPr>
          <p:cNvPr id="1134" name="Google Shape;1134;gd7337c6b86_0_2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5" name="Google Shape;1135;gd7337c6b86_0_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0"/>
        <p:cNvGrpSpPr/>
        <p:nvPr/>
      </p:nvGrpSpPr>
      <p:grpSpPr>
        <a:xfrm>
          <a:off x="0" y="0"/>
          <a:ext cx="0" cy="0"/>
          <a:chOff x="0" y="0"/>
          <a:chExt cx="0" cy="0"/>
        </a:xfrm>
      </p:grpSpPr>
      <p:sp>
        <p:nvSpPr>
          <p:cNvPr id="1141" name="Google Shape;1141;gd7337c6b86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2" name="Google Shape;1142;gd7337c6b86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d7337c6b86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d7337c6b86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Google Shape;1148;gd7337c6b86_0_2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9" name="Google Shape;1149;gd7337c6b86_0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4"/>
        <p:cNvGrpSpPr/>
        <p:nvPr/>
      </p:nvGrpSpPr>
      <p:grpSpPr>
        <a:xfrm>
          <a:off x="0" y="0"/>
          <a:ext cx="0" cy="0"/>
          <a:chOff x="0" y="0"/>
          <a:chExt cx="0" cy="0"/>
        </a:xfrm>
      </p:grpSpPr>
      <p:sp>
        <p:nvSpPr>
          <p:cNvPr id="1155" name="Google Shape;1155;gd7337c6b86_0_2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6" name="Google Shape;1156;gd7337c6b86_0_2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gd7337c6b86_0_2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3" name="Google Shape;1163;gd7337c6b86_0_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8"/>
        <p:cNvGrpSpPr/>
        <p:nvPr/>
      </p:nvGrpSpPr>
      <p:grpSpPr>
        <a:xfrm>
          <a:off x="0" y="0"/>
          <a:ext cx="0" cy="0"/>
          <a:chOff x="0" y="0"/>
          <a:chExt cx="0" cy="0"/>
        </a:xfrm>
      </p:grpSpPr>
      <p:sp>
        <p:nvSpPr>
          <p:cNvPr id="1169" name="Google Shape;1169;gd7337c6b86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0" name="Google Shape;1170;gd7337c6b86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5"/>
        <p:cNvGrpSpPr/>
        <p:nvPr/>
      </p:nvGrpSpPr>
      <p:grpSpPr>
        <a:xfrm>
          <a:off x="0" y="0"/>
          <a:ext cx="0" cy="0"/>
          <a:chOff x="0" y="0"/>
          <a:chExt cx="0" cy="0"/>
        </a:xfrm>
      </p:grpSpPr>
      <p:sp>
        <p:nvSpPr>
          <p:cNvPr id="1176" name="Google Shape;1176;gd7337c6b86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7" name="Google Shape;1177;gd7337c6b86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d7337c6b86_0_2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d7337c6b86_0_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9"/>
        <p:cNvGrpSpPr/>
        <p:nvPr/>
      </p:nvGrpSpPr>
      <p:grpSpPr>
        <a:xfrm>
          <a:off x="0" y="0"/>
          <a:ext cx="0" cy="0"/>
          <a:chOff x="0" y="0"/>
          <a:chExt cx="0" cy="0"/>
        </a:xfrm>
      </p:grpSpPr>
      <p:sp>
        <p:nvSpPr>
          <p:cNvPr id="1190" name="Google Shape;1190;gd7337c6b86_0_2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1" name="Google Shape;1191;gd7337c6b86_0_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Google Shape;1197;gd7337c6b86_0_2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8" name="Google Shape;1198;gd7337c6b86_0_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3"/>
        <p:cNvGrpSpPr/>
        <p:nvPr/>
      </p:nvGrpSpPr>
      <p:grpSpPr>
        <a:xfrm>
          <a:off x="0" y="0"/>
          <a:ext cx="0" cy="0"/>
          <a:chOff x="0" y="0"/>
          <a:chExt cx="0" cy="0"/>
        </a:xfrm>
      </p:grpSpPr>
      <p:sp>
        <p:nvSpPr>
          <p:cNvPr id="1204" name="Google Shape;1204;gd7337c6b86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5" name="Google Shape;1205;gd7337c6b86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0"/>
        <p:cNvGrpSpPr/>
        <p:nvPr/>
      </p:nvGrpSpPr>
      <p:grpSpPr>
        <a:xfrm>
          <a:off x="0" y="0"/>
          <a:ext cx="0" cy="0"/>
          <a:chOff x="0" y="0"/>
          <a:chExt cx="0" cy="0"/>
        </a:xfrm>
      </p:grpSpPr>
      <p:sp>
        <p:nvSpPr>
          <p:cNvPr id="1211" name="Google Shape;1211;gd7337c6b86_0_2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2" name="Google Shape;1212;gd7337c6b86_0_2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23e01945689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23e01945689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7"/>
        <p:cNvGrpSpPr/>
        <p:nvPr/>
      </p:nvGrpSpPr>
      <p:grpSpPr>
        <a:xfrm>
          <a:off x="0" y="0"/>
          <a:ext cx="0" cy="0"/>
          <a:chOff x="0" y="0"/>
          <a:chExt cx="0" cy="0"/>
        </a:xfrm>
      </p:grpSpPr>
      <p:sp>
        <p:nvSpPr>
          <p:cNvPr id="1218" name="Google Shape;1218;gd7337c6b86_0_2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9" name="Google Shape;1219;gd7337c6b86_0_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4"/>
        <p:cNvGrpSpPr/>
        <p:nvPr/>
      </p:nvGrpSpPr>
      <p:grpSpPr>
        <a:xfrm>
          <a:off x="0" y="0"/>
          <a:ext cx="0" cy="0"/>
          <a:chOff x="0" y="0"/>
          <a:chExt cx="0" cy="0"/>
        </a:xfrm>
      </p:grpSpPr>
      <p:sp>
        <p:nvSpPr>
          <p:cNvPr id="1225" name="Google Shape;1225;gd7337c6b86_0_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6" name="Google Shape;1226;gd7337c6b86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1"/>
        <p:cNvGrpSpPr/>
        <p:nvPr/>
      </p:nvGrpSpPr>
      <p:grpSpPr>
        <a:xfrm>
          <a:off x="0" y="0"/>
          <a:ext cx="0" cy="0"/>
          <a:chOff x="0" y="0"/>
          <a:chExt cx="0" cy="0"/>
        </a:xfrm>
      </p:grpSpPr>
      <p:sp>
        <p:nvSpPr>
          <p:cNvPr id="1232" name="Google Shape;1232;g2465e8e8ef8_0_2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3" name="Google Shape;1233;g2465e8e8ef8_0_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9"/>
        <p:cNvGrpSpPr/>
        <p:nvPr/>
      </p:nvGrpSpPr>
      <p:grpSpPr>
        <a:xfrm>
          <a:off x="0" y="0"/>
          <a:ext cx="0" cy="0"/>
          <a:chOff x="0" y="0"/>
          <a:chExt cx="0" cy="0"/>
        </a:xfrm>
      </p:grpSpPr>
      <p:sp>
        <p:nvSpPr>
          <p:cNvPr id="1240" name="Google Shape;1240;gd7337c6b86_0_3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1" name="Google Shape;1241;gd7337c6b86_0_3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23e01945689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23e01945689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23e01945689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23e01945689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d7337c6b86_0_4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d7337c6b86_0_4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23e01945689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23e01945689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3e01945689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23e01945689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23e01945689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23e01945689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23e01945689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23e01945689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23e01945689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23e01945689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3e01945689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23e01945689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23e01945689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23e01945689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23e01945689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23e01945689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3e01945689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23e01945689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23e01945689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23e01945689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d7337c6b86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d7337c6b86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23e01945689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23e01945689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23e01945689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23e01945689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23e01945689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23e01945689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23e01945689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23e01945689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23e01945689_0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23e01945689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23e01945689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23e01945689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23e01945689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23e01945689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23e01945689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23e01945689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23e01945689_0_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23e01945689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224cc0f620d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224cc0f620d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2465e8e8ef8_0_2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2465e8e8ef8_0_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d4eae138d2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d4eae138d2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d7337c6b8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d7337c6b8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d7337c6b86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d7337c6b86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d7337c6b86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d7337c6b86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d7337c6b86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d7337c6b86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2465e8e8ef8_0_2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2465e8e8ef8_0_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d7337c6b86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d7337c6b86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2465e8e8ef8_0_2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2465e8e8ef8_0_2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2465e8e8ef8_0_2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2465e8e8ef8_0_2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d7337c6b86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d7337c6b86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d7337c6b86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d7337c6b86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224cc0f620d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224cc0f620d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d7337c6b86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d7337c6b86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d7337c6b86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d7337c6b86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d7337c6b86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d7337c6b86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d4b99ce904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d4b99ce904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d7337c6b86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d7337c6b86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d4b99ce904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d4b99ce904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d4b99ce904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d4b99ce904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d4b99ce904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d4b99ce904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d7337c6b86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d7337c6b86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d4b99ce90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d4b99ce90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d7337c6b86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 name="Google Shape;464;gd7337c6b86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d7337c6b86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d7337c6b86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d4b99ce90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d4b99ce90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d7337c6b86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d7337c6b86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d4b99ce904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d4b99ce904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d4b99ce904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 name="Google Shape;499;gd4b99ce904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d7337c6b86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d7337c6b86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224cc0f620d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 name="Google Shape;513;g224cc0f620d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224cc0f620d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 name="Google Shape;520;g224cc0f620d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d7337c6b86_0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d7337c6b86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224cc0f620d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 name="Google Shape;527;g224cc0f620d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2465e8e8ef8_0_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 name="Google Shape;534;g2465e8e8ef8_0_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224cc0f620d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 name="Google Shape;541;g224cc0f620d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2465e8e8ef8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2465e8e8ef8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224cc0f620d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5" name="Google Shape;555;g224cc0f620d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d4b99ce904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 name="Google Shape;562;gd4b99ce904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224cc0f620d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224cc0f620d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d4eae138d2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d4eae138d2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d4b99ce904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2" name="Google Shape;582;gd4b99ce904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d4b99ce904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 name="Google Shape;589;gd4b99ce904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d7337c6b86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d7337c6b86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d4b99ce904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d4b99ce904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2465e8e8ef8_0_2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4" name="Google Shape;604;g2465e8e8ef8_0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224cc0f620d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 name="Google Shape;611;g224cc0f620d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224cc0f620d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224cc0f620d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d7337c6b86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4" name="Google Shape;624;gd7337c6b86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d7337c6b86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4" name="Google Shape;634;gd7337c6b86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d7337c6b86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1" name="Google Shape;641;gd7337c6b86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d7337c6b86_0_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6" name="Google Shape;646;gd7337c6b86_0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d7337c6b86_0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d7337c6b86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d7337c6b86_0_3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0" name="Google Shape;660;gd7337c6b86_0_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d7337c6b86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d7337c6b86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gd7337c6b86_0_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7" name="Google Shape;667;gd7337c6b86_0_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d7337c6b86_0_3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4" name="Google Shape;674;gd7337c6b86_0_3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d7337c6b86_0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 name="Google Shape;681;gd7337c6b86_0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d4eae138d2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8" name="Google Shape;688;gd4eae138d2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d7337c6b86_0_3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5" name="Google Shape;695;gd7337c6b86_0_3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gd7337c6b86_0_3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2" name="Google Shape;702;gd7337c6b86_0_3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gd4b99ce904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9" name="Google Shape;709;gd4b99ce904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2465e8e8ef8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6" name="Google Shape;716;g2465e8e8ef8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d7337c6b86_0_3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3" name="Google Shape;723;gd7337c6b86_0_3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d4b99ce904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0" name="Google Shape;730;gd4b99ce904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spd="med" advClick="0" advTm="300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spd="med" advClick="0" advTm="300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spd="med" advClick="0" advTm="3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spd="med" advClick="0" advTm="3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spd="med" advClick="0" advTm="3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spd="med" advClick="0" advTm="3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spd="med" advClick="0" advTm="3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spd="med" advClick="0" advTm="300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spd="med" advClick="0" advTm="3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spd="med" advClick="0" advTm="300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spd="med" advClick="0" advTm="300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spd="med" advClick="0" advTm="3000">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111.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112.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113.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115.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117.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118.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11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121.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122.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123.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124.xm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125.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126.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image" Target="../media/image126.jpg"/><Relationship Id="rId4" Type="http://schemas.openxmlformats.org/officeDocument/2006/relationships/notesSlide" Target="../notesSlides/notesSlide127.xml"/></Relationships>
</file>

<file path=ppt/slides/_rels/slide128.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notesSlide" Target="../notesSlides/notesSlide128.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notesSlide" Target="../notesSlides/notesSlide12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notesSlide" Target="../notesSlides/notesSlide131.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notesSlide" Target="../notesSlides/notesSlide132.xml"/><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notesSlide" Target="../notesSlides/notesSlide133.xml"/><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134.xml"/><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notesSlide" Target="../notesSlides/notesSlide135.xml"/><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notesSlide" Target="../notesSlides/notesSlide136.xml"/><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notesSlide" Target="../notesSlides/notesSlide137.xml"/><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notesSlide" Target="../notesSlides/notesSlide138.xml"/><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notesSlide" Target="../notesSlides/notesSlide140.xml"/><Relationship Id="rId1" Type="http://schemas.openxmlformats.org/officeDocument/2006/relationships/slideLayout" Target="../slideLayouts/slideLayout1.xml"/><Relationship Id="rId5" Type="http://schemas.openxmlformats.org/officeDocument/2006/relationships/image" Target="../media/image139.jpg"/><Relationship Id="rId4" Type="http://schemas.openxmlformats.org/officeDocument/2006/relationships/image" Target="../media/image138.jpg"/></Relationships>
</file>

<file path=ppt/slides/_rels/slide141.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notesSlide" Target="../notesSlides/notesSlide141.xml"/><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notesSlide" Target="../notesSlides/notesSlide142.xml"/><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notesSlide" Target="../notesSlides/notesSlide143.xml"/><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notesSlide" Target="../notesSlides/notesSlide144.xml"/><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notesSlide" Target="../notesSlides/notesSlide145.xml"/><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notesSlide" Target="../notesSlides/notesSlide146.xml"/><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notesSlide" Target="../notesSlides/notesSlide147.xml"/><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notesSlide" Target="../notesSlides/notesSlide148.xml"/><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notesSlide" Target="../notesSlides/notesSlide14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notesSlide" Target="../notesSlides/notesSlide151.xml"/><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notesSlide" Target="../notesSlides/notesSlide152.xml"/><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3" Type="http://schemas.openxmlformats.org/officeDocument/2006/relationships/image" Target="../media/image151.jpg"/><Relationship Id="rId2" Type="http://schemas.openxmlformats.org/officeDocument/2006/relationships/notesSlide" Target="../notesSlides/notesSlide153.xml"/><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55.xml"/><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56.xml"/><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57.xml"/><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58.xml"/><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59.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60.xml"/><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61.xml"/><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62.xml"/><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63.xml"/><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64.xml"/><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65.xml"/><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66.xml"/><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67.xml"/><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68.xml"/><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69.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70.xml"/><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71.xml"/><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3" Type="http://schemas.openxmlformats.org/officeDocument/2006/relationships/image" Target="../media/image169.jpg"/><Relationship Id="rId2" Type="http://schemas.openxmlformats.org/officeDocument/2006/relationships/notesSlide" Target="../notesSlides/notesSlide172.xml"/><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41.jp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48.jpg"/></Relationships>
</file>

<file path=ppt/slides/_rels/slide4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76.xml"/><Relationship Id="rId1" Type="http://schemas.openxmlformats.org/officeDocument/2006/relationships/slideLayout" Target="../slideLayouts/slideLayout1.xml"/><Relationship Id="rId4" Type="http://schemas.openxmlformats.org/officeDocument/2006/relationships/image" Target="../media/image76.jp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79.xml"/><Relationship Id="rId1" Type="http://schemas.openxmlformats.org/officeDocument/2006/relationships/slideLayout" Target="../slideLayouts/slideLayout1.xml"/><Relationship Id="rId4" Type="http://schemas.openxmlformats.org/officeDocument/2006/relationships/image" Target="../media/image79.jpg"/></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png"/><Relationship Id="rId5" Type="http://schemas.openxmlformats.org/officeDocument/2006/relationships/image" Target="../media/image80.jpg"/><Relationship Id="rId4"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84.xml"/><Relationship Id="rId1" Type="http://schemas.openxmlformats.org/officeDocument/2006/relationships/slideLayout" Target="../slideLayouts/slideLayout1.xml"/><Relationship Id="rId6" Type="http://schemas.openxmlformats.org/officeDocument/2006/relationships/image" Target="../media/image86.jpg"/><Relationship Id="rId5" Type="http://schemas.openxmlformats.org/officeDocument/2006/relationships/image" Target="../media/image85.jpg"/><Relationship Id="rId4" Type="http://schemas.openxmlformats.org/officeDocument/2006/relationships/image" Target="../media/image84.jpg"/></Relationships>
</file>

<file path=ppt/slides/_rels/slide85.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subTitle" idx="1"/>
          </p:nvPr>
        </p:nvSpPr>
        <p:spPr>
          <a:xfrm>
            <a:off x="490400" y="90075"/>
            <a:ext cx="8520600" cy="792600"/>
          </a:xfrm>
          <a:prstGeom prst="rect">
            <a:avLst/>
          </a:prstGeom>
        </p:spPr>
        <p:txBody>
          <a:bodyPr spcFirstLastPara="1" wrap="square" lIns="91425" tIns="91425" rIns="91425" bIns="91425" anchor="t" anchorCtr="0">
            <a:noAutofit/>
          </a:bodyPr>
          <a:lstStyle/>
          <a:p>
            <a:pPr marL="0" lvl="0" indent="0" algn="ctr" rtl="0">
              <a:lnSpc>
                <a:spcPct val="80000"/>
              </a:lnSpc>
              <a:spcBef>
                <a:spcPts val="0"/>
              </a:spcBef>
              <a:spcAft>
                <a:spcPts val="0"/>
              </a:spcAft>
              <a:buSzPts val="935"/>
              <a:buNone/>
            </a:pPr>
            <a:r>
              <a:rPr lang="en" sz="3080" b="1">
                <a:solidFill>
                  <a:schemeClr val="dk1"/>
                </a:solidFill>
              </a:rPr>
              <a:t>Welcome to our annual Theatre Celebration! </a:t>
            </a:r>
            <a:endParaRPr sz="3080" b="1">
              <a:solidFill>
                <a:schemeClr val="dk1"/>
              </a:solidFill>
            </a:endParaRPr>
          </a:p>
          <a:p>
            <a:pPr marL="0" lvl="0" indent="0" algn="ctr" rtl="0">
              <a:lnSpc>
                <a:spcPct val="80000"/>
              </a:lnSpc>
              <a:spcBef>
                <a:spcPts val="0"/>
              </a:spcBef>
              <a:spcAft>
                <a:spcPts val="0"/>
              </a:spcAft>
              <a:buSzPts val="935"/>
              <a:buNone/>
            </a:pPr>
            <a:r>
              <a:rPr lang="en" sz="3080" b="1">
                <a:solidFill>
                  <a:schemeClr val="dk1"/>
                </a:solidFill>
              </a:rPr>
              <a:t>Please enjoy refreshments before we begin!</a:t>
            </a:r>
            <a:endParaRPr sz="3080" b="1">
              <a:solidFill>
                <a:schemeClr val="dk1"/>
              </a:solidFill>
            </a:endParaRPr>
          </a:p>
        </p:txBody>
      </p:sp>
      <p:pic>
        <p:nvPicPr>
          <p:cNvPr id="55" name="Google Shape;55;p13"/>
          <p:cNvPicPr preferRelativeResize="0"/>
          <p:nvPr/>
        </p:nvPicPr>
        <p:blipFill>
          <a:blip r:embed="rId5">
            <a:alphaModFix/>
          </a:blip>
          <a:stretch>
            <a:fillRect/>
          </a:stretch>
        </p:blipFill>
        <p:spPr>
          <a:xfrm>
            <a:off x="1563174" y="705575"/>
            <a:ext cx="6260550" cy="4591076"/>
          </a:xfrm>
          <a:prstGeom prst="rect">
            <a:avLst/>
          </a:prstGeom>
          <a:noFill/>
          <a:ln>
            <a:noFill/>
          </a:ln>
        </p:spPr>
      </p:pic>
      <p:pic>
        <p:nvPicPr>
          <p:cNvPr id="3" name="29 Go.mp3">
            <a:hlinkClick r:id="" action="ppaction://media"/>
            <a:extLst>
              <a:ext uri="{FF2B5EF4-FFF2-40B4-BE49-F238E27FC236}">
                <a16:creationId xmlns:a16="http://schemas.microsoft.com/office/drawing/2014/main" id="{88FB9A96-651A-1D1B-9F7D-A8338A06E0E2}"/>
              </a:ext>
            </a:extLst>
          </p:cNvPr>
          <p:cNvPicPr>
            <a:picLocks noChangeAspect="1"/>
          </p:cNvPicPr>
          <p:nvPr>
            <a:audioFile r:link="rId1"/>
            <p:extLst>
              <p:ext uri="{DAA4B4D4-6D71-4841-9C94-3DE7FCFB9230}">
                <p14:media xmlns:p14="http://schemas.microsoft.com/office/powerpoint/2010/main" r:embed="rId2">
                  <p14:trim end="166523.9513"/>
                </p14:media>
              </p:ext>
            </p:extLst>
          </p:nvPr>
        </p:nvPicPr>
        <p:blipFill>
          <a:blip r:embed="rId6"/>
          <a:stretch>
            <a:fillRect/>
          </a:stretch>
        </p:blipFill>
        <p:spPr>
          <a:xfrm>
            <a:off x="84000" y="4737100"/>
            <a:ext cx="406400" cy="406400"/>
          </a:xfrm>
          <a:prstGeom prst="rect">
            <a:avLst/>
          </a:prstGeom>
        </p:spPr>
      </p:pic>
    </p:spTree>
  </p:cSld>
  <p:clrMapOvr>
    <a:masterClrMapping/>
  </p:clrMapOvr>
  <p:transition spd="med"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2"/>
        <p:cNvGrpSpPr/>
        <p:nvPr/>
      </p:nvGrpSpPr>
      <p:grpSpPr>
        <a:xfrm>
          <a:off x="0" y="0"/>
          <a:ext cx="0" cy="0"/>
          <a:chOff x="0" y="0"/>
          <a:chExt cx="0" cy="0"/>
        </a:xfrm>
      </p:grpSpPr>
      <p:sp>
        <p:nvSpPr>
          <p:cNvPr id="113" name="Google Shape;113;p2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114" name="Google Shape;114;p2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115" name="Google Shape;115;p22"/>
          <p:cNvPicPr preferRelativeResize="0"/>
          <p:nvPr/>
        </p:nvPicPr>
        <p:blipFill>
          <a:blip r:embed="rId3">
            <a:alphaModFix/>
          </a:blip>
          <a:stretch>
            <a:fillRect/>
          </a:stretch>
        </p:blipFill>
        <p:spPr>
          <a:xfrm>
            <a:off x="613483" y="-177375"/>
            <a:ext cx="7717135" cy="5143501"/>
          </a:xfrm>
          <a:prstGeom prst="rect">
            <a:avLst/>
          </a:prstGeom>
          <a:noFill/>
          <a:ln>
            <a:noFill/>
          </a:ln>
        </p:spPr>
      </p:pic>
    </p:spTree>
  </p:cSld>
  <p:clrMapOvr>
    <a:masterClrMapping/>
  </p:clrMapOvr>
  <p:transition spd="med" advClick="0" advTm="3000">
    <p:fade/>
  </p:transition>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38"/>
        <p:cNvGrpSpPr/>
        <p:nvPr/>
      </p:nvGrpSpPr>
      <p:grpSpPr>
        <a:xfrm>
          <a:off x="0" y="0"/>
          <a:ext cx="0" cy="0"/>
          <a:chOff x="0" y="0"/>
          <a:chExt cx="0" cy="0"/>
        </a:xfrm>
      </p:grpSpPr>
      <p:sp>
        <p:nvSpPr>
          <p:cNvPr id="739" name="Google Shape;739;p11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740" name="Google Shape;740;p11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741" name="Google Shape;741;p112"/>
          <p:cNvPicPr preferRelativeResize="0"/>
          <p:nvPr/>
        </p:nvPicPr>
        <p:blipFill>
          <a:blip r:embed="rId3">
            <a:alphaModFix/>
          </a:blip>
          <a:stretch>
            <a:fillRect/>
          </a:stretch>
        </p:blipFill>
        <p:spPr>
          <a:xfrm>
            <a:off x="867675" y="-829976"/>
            <a:ext cx="7964626" cy="5973475"/>
          </a:xfrm>
          <a:prstGeom prst="rect">
            <a:avLst/>
          </a:prstGeom>
          <a:noFill/>
          <a:ln>
            <a:noFill/>
          </a:ln>
        </p:spPr>
      </p:pic>
    </p:spTree>
  </p:cSld>
  <p:clrMapOvr>
    <a:masterClrMapping/>
  </p:clrMapOvr>
  <p:transition spd="med" advClick="0" advTm="3000">
    <p:fade/>
  </p:transition>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45"/>
        <p:cNvGrpSpPr/>
        <p:nvPr/>
      </p:nvGrpSpPr>
      <p:grpSpPr>
        <a:xfrm>
          <a:off x="0" y="0"/>
          <a:ext cx="0" cy="0"/>
          <a:chOff x="0" y="0"/>
          <a:chExt cx="0" cy="0"/>
        </a:xfrm>
      </p:grpSpPr>
      <p:sp>
        <p:nvSpPr>
          <p:cNvPr id="746" name="Google Shape;746;p1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747" name="Google Shape;747;p11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748" name="Google Shape;748;p113"/>
          <p:cNvPicPr preferRelativeResize="0"/>
          <p:nvPr/>
        </p:nvPicPr>
        <p:blipFill>
          <a:blip r:embed="rId3">
            <a:alphaModFix/>
          </a:blip>
          <a:stretch>
            <a:fillRect/>
          </a:stretch>
        </p:blipFill>
        <p:spPr>
          <a:xfrm>
            <a:off x="703000" y="-593625"/>
            <a:ext cx="7738010" cy="5803500"/>
          </a:xfrm>
          <a:prstGeom prst="rect">
            <a:avLst/>
          </a:prstGeom>
          <a:noFill/>
          <a:ln>
            <a:noFill/>
          </a:ln>
        </p:spPr>
      </p:pic>
    </p:spTree>
  </p:cSld>
  <p:clrMapOvr>
    <a:masterClrMapping/>
  </p:clrMapOvr>
  <p:transition spd="med" advClick="0" advTm="3000">
    <p:fade/>
  </p:transition>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752"/>
        <p:cNvGrpSpPr/>
        <p:nvPr/>
      </p:nvGrpSpPr>
      <p:grpSpPr>
        <a:xfrm>
          <a:off x="0" y="0"/>
          <a:ext cx="0" cy="0"/>
          <a:chOff x="0" y="0"/>
          <a:chExt cx="0" cy="0"/>
        </a:xfrm>
      </p:grpSpPr>
      <p:sp>
        <p:nvSpPr>
          <p:cNvPr id="753" name="Google Shape;753;p11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754" name="Google Shape;754;p11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755" name="Google Shape;755;p114"/>
          <p:cNvPicPr preferRelativeResize="0"/>
          <p:nvPr/>
        </p:nvPicPr>
        <p:blipFill rotWithShape="1">
          <a:blip r:embed="rId3">
            <a:alphaModFix/>
          </a:blip>
          <a:srcRect l="21875" r="21875"/>
          <a:stretch/>
        </p:blipFill>
        <p:spPr>
          <a:xfrm>
            <a:off x="1526450" y="-1567825"/>
            <a:ext cx="5525125" cy="7366825"/>
          </a:xfrm>
          <a:prstGeom prst="rect">
            <a:avLst/>
          </a:prstGeom>
          <a:noFill/>
          <a:ln>
            <a:noFill/>
          </a:ln>
        </p:spPr>
      </p:pic>
    </p:spTree>
  </p:cSld>
  <p:clrMapOvr>
    <a:masterClrMapping/>
  </p:clrMapOvr>
  <p:transition spd="med" advClick="0" advTm="3000">
    <p:fade/>
  </p:transition>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759"/>
        <p:cNvGrpSpPr/>
        <p:nvPr/>
      </p:nvGrpSpPr>
      <p:grpSpPr>
        <a:xfrm>
          <a:off x="0" y="0"/>
          <a:ext cx="0" cy="0"/>
          <a:chOff x="0" y="0"/>
          <a:chExt cx="0" cy="0"/>
        </a:xfrm>
      </p:grpSpPr>
      <p:sp>
        <p:nvSpPr>
          <p:cNvPr id="760" name="Google Shape;760;p115"/>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761" name="Google Shape;761;p115"/>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762" name="Google Shape;762;p115"/>
          <p:cNvPicPr preferRelativeResize="0"/>
          <p:nvPr/>
        </p:nvPicPr>
        <p:blipFill rotWithShape="1">
          <a:blip r:embed="rId3">
            <a:alphaModFix/>
          </a:blip>
          <a:srcRect t="21875" b="21875"/>
          <a:stretch/>
        </p:blipFill>
        <p:spPr>
          <a:xfrm>
            <a:off x="733200" y="-1005480"/>
            <a:ext cx="8198650" cy="6148981"/>
          </a:xfrm>
          <a:prstGeom prst="rect">
            <a:avLst/>
          </a:prstGeom>
          <a:noFill/>
          <a:ln>
            <a:noFill/>
          </a:ln>
        </p:spPr>
      </p:pic>
    </p:spTree>
  </p:cSld>
  <p:clrMapOvr>
    <a:masterClrMapping/>
  </p:clrMapOvr>
  <p:transition spd="med" advClick="0" advTm="3000">
    <p:fade/>
  </p:transition>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766"/>
        <p:cNvGrpSpPr/>
        <p:nvPr/>
      </p:nvGrpSpPr>
      <p:grpSpPr>
        <a:xfrm>
          <a:off x="0" y="0"/>
          <a:ext cx="0" cy="0"/>
          <a:chOff x="0" y="0"/>
          <a:chExt cx="0" cy="0"/>
        </a:xfrm>
      </p:grpSpPr>
      <p:sp>
        <p:nvSpPr>
          <p:cNvPr id="767" name="Google Shape;767;p116"/>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768" name="Google Shape;768;p116"/>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769" name="Google Shape;769;p116"/>
          <p:cNvPicPr preferRelativeResize="0"/>
          <p:nvPr/>
        </p:nvPicPr>
        <p:blipFill>
          <a:blip r:embed="rId3">
            <a:alphaModFix/>
          </a:blip>
          <a:stretch>
            <a:fillRect/>
          </a:stretch>
        </p:blipFill>
        <p:spPr>
          <a:xfrm>
            <a:off x="1232725" y="-99550"/>
            <a:ext cx="7123475" cy="5342600"/>
          </a:xfrm>
          <a:prstGeom prst="rect">
            <a:avLst/>
          </a:prstGeom>
          <a:noFill/>
          <a:ln>
            <a:noFill/>
          </a:ln>
        </p:spPr>
      </p:pic>
    </p:spTree>
  </p:cSld>
  <p:clrMapOvr>
    <a:masterClrMapping/>
  </p:clrMapOvr>
  <p:transition spd="med" advClick="0" advTm="3000">
    <p:fade/>
  </p:transition>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773"/>
        <p:cNvGrpSpPr/>
        <p:nvPr/>
      </p:nvGrpSpPr>
      <p:grpSpPr>
        <a:xfrm>
          <a:off x="0" y="0"/>
          <a:ext cx="0" cy="0"/>
          <a:chOff x="0" y="0"/>
          <a:chExt cx="0" cy="0"/>
        </a:xfrm>
      </p:grpSpPr>
      <p:sp>
        <p:nvSpPr>
          <p:cNvPr id="774" name="Google Shape;774;p117"/>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775" name="Google Shape;775;p117"/>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776" name="Google Shape;776;p117"/>
          <p:cNvPicPr preferRelativeResize="0"/>
          <p:nvPr/>
        </p:nvPicPr>
        <p:blipFill rotWithShape="1">
          <a:blip r:embed="rId3">
            <a:alphaModFix/>
          </a:blip>
          <a:srcRect/>
          <a:stretch/>
        </p:blipFill>
        <p:spPr>
          <a:xfrm>
            <a:off x="142300" y="-684950"/>
            <a:ext cx="9001701" cy="6751276"/>
          </a:xfrm>
          <a:prstGeom prst="rect">
            <a:avLst/>
          </a:prstGeom>
          <a:noFill/>
          <a:ln>
            <a:noFill/>
          </a:ln>
        </p:spPr>
      </p:pic>
    </p:spTree>
  </p:cSld>
  <p:clrMapOvr>
    <a:masterClrMapping/>
  </p:clrMapOvr>
  <p:transition spd="med" advClick="0" advTm="3000">
    <p:fade/>
  </p:transition>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780"/>
        <p:cNvGrpSpPr/>
        <p:nvPr/>
      </p:nvGrpSpPr>
      <p:grpSpPr>
        <a:xfrm>
          <a:off x="0" y="0"/>
          <a:ext cx="0" cy="0"/>
          <a:chOff x="0" y="0"/>
          <a:chExt cx="0" cy="0"/>
        </a:xfrm>
      </p:grpSpPr>
      <p:sp>
        <p:nvSpPr>
          <p:cNvPr id="781" name="Google Shape;781;p118"/>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782" name="Google Shape;782;p118"/>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783" name="Google Shape;783;p118"/>
          <p:cNvPicPr preferRelativeResize="0"/>
          <p:nvPr/>
        </p:nvPicPr>
        <p:blipFill rotWithShape="1">
          <a:blip r:embed="rId3">
            <a:alphaModFix/>
          </a:blip>
          <a:srcRect/>
          <a:stretch/>
        </p:blipFill>
        <p:spPr>
          <a:xfrm>
            <a:off x="462537" y="-898375"/>
            <a:ext cx="8218925" cy="6164200"/>
          </a:xfrm>
          <a:prstGeom prst="rect">
            <a:avLst/>
          </a:prstGeom>
          <a:noFill/>
          <a:ln>
            <a:noFill/>
          </a:ln>
        </p:spPr>
      </p:pic>
    </p:spTree>
  </p:cSld>
  <p:clrMapOvr>
    <a:masterClrMapping/>
  </p:clrMapOvr>
  <p:transition spd="med" advClick="0" advTm="3000">
    <p:fade/>
  </p:transition>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787"/>
        <p:cNvGrpSpPr/>
        <p:nvPr/>
      </p:nvGrpSpPr>
      <p:grpSpPr>
        <a:xfrm>
          <a:off x="0" y="0"/>
          <a:ext cx="0" cy="0"/>
          <a:chOff x="0" y="0"/>
          <a:chExt cx="0" cy="0"/>
        </a:xfrm>
      </p:grpSpPr>
      <p:sp>
        <p:nvSpPr>
          <p:cNvPr id="788" name="Google Shape;788;p119"/>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789" name="Google Shape;789;p119"/>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790" name="Google Shape;790;p119"/>
          <p:cNvPicPr preferRelativeResize="0"/>
          <p:nvPr/>
        </p:nvPicPr>
        <p:blipFill rotWithShape="1">
          <a:blip r:embed="rId3">
            <a:alphaModFix/>
          </a:blip>
          <a:srcRect/>
          <a:stretch/>
        </p:blipFill>
        <p:spPr>
          <a:xfrm>
            <a:off x="847975" y="-631550"/>
            <a:ext cx="7984325" cy="5988244"/>
          </a:xfrm>
          <a:prstGeom prst="rect">
            <a:avLst/>
          </a:prstGeom>
          <a:noFill/>
          <a:ln>
            <a:noFill/>
          </a:ln>
        </p:spPr>
      </p:pic>
    </p:spTree>
  </p:cSld>
  <p:clrMapOvr>
    <a:masterClrMapping/>
  </p:clrMapOvr>
  <p:transition spd="med" advClick="0" advTm="3000">
    <p:fade/>
  </p:transition>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94"/>
        <p:cNvGrpSpPr/>
        <p:nvPr/>
      </p:nvGrpSpPr>
      <p:grpSpPr>
        <a:xfrm>
          <a:off x="0" y="0"/>
          <a:ext cx="0" cy="0"/>
          <a:chOff x="0" y="0"/>
          <a:chExt cx="0" cy="0"/>
        </a:xfrm>
      </p:grpSpPr>
      <p:sp>
        <p:nvSpPr>
          <p:cNvPr id="795" name="Google Shape;795;p120"/>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796" name="Google Shape;796;p120"/>
          <p:cNvSpPr txBox="1">
            <a:spLocks noGrp="1"/>
          </p:cNvSpPr>
          <p:nvPr>
            <p:ph type="subTitle" idx="1"/>
          </p:nvPr>
        </p:nvSpPr>
        <p:spPr>
          <a:xfrm>
            <a:off x="311700" y="598625"/>
            <a:ext cx="8520600" cy="792600"/>
          </a:xfrm>
          <a:prstGeom prst="rect">
            <a:avLst/>
          </a:prstGeom>
        </p:spPr>
        <p:txBody>
          <a:bodyPr spcFirstLastPara="1" wrap="square" lIns="91425" tIns="91425" rIns="91425" bIns="91425" anchor="t" anchorCtr="0">
            <a:noAutofit/>
          </a:bodyPr>
          <a:lstStyle/>
          <a:p>
            <a:pPr marL="0" lvl="0" indent="0" algn="ctr" rtl="0">
              <a:lnSpc>
                <a:spcPct val="80000"/>
              </a:lnSpc>
              <a:spcBef>
                <a:spcPts val="0"/>
              </a:spcBef>
              <a:spcAft>
                <a:spcPts val="0"/>
              </a:spcAft>
              <a:buSzPts val="935"/>
              <a:buNone/>
            </a:pPr>
            <a:r>
              <a:rPr lang="en" sz="4480">
                <a:solidFill>
                  <a:srgbClr val="00FF00"/>
                </a:solidFill>
              </a:rPr>
              <a:t>Advanced Theatre’s traveling children’s show….</a:t>
            </a:r>
            <a:endParaRPr sz="4480">
              <a:solidFill>
                <a:srgbClr val="00FF00"/>
              </a:solidFill>
            </a:endParaRPr>
          </a:p>
          <a:p>
            <a:pPr marL="0" lvl="0" indent="0" algn="ctr" rtl="0">
              <a:lnSpc>
                <a:spcPct val="80000"/>
              </a:lnSpc>
              <a:spcBef>
                <a:spcPts val="0"/>
              </a:spcBef>
              <a:spcAft>
                <a:spcPts val="0"/>
              </a:spcAft>
              <a:buSzPts val="935"/>
              <a:buNone/>
            </a:pPr>
            <a:endParaRPr sz="4480">
              <a:solidFill>
                <a:srgbClr val="00FF00"/>
              </a:solidFill>
            </a:endParaRPr>
          </a:p>
          <a:p>
            <a:pPr marL="0" lvl="0" indent="0" algn="ctr" rtl="0">
              <a:lnSpc>
                <a:spcPct val="80000"/>
              </a:lnSpc>
              <a:spcBef>
                <a:spcPts val="0"/>
              </a:spcBef>
              <a:spcAft>
                <a:spcPts val="0"/>
              </a:spcAft>
              <a:buSzPts val="935"/>
              <a:buNone/>
            </a:pPr>
            <a:r>
              <a:rPr lang="en" sz="5380">
                <a:solidFill>
                  <a:srgbClr val="00FF00"/>
                </a:solidFill>
              </a:rPr>
              <a:t>McQuadle: A Dragon’s Tale</a:t>
            </a:r>
            <a:endParaRPr sz="5380">
              <a:solidFill>
                <a:srgbClr val="00FF00"/>
              </a:solidFill>
            </a:endParaRPr>
          </a:p>
        </p:txBody>
      </p:sp>
    </p:spTree>
  </p:cSld>
  <p:clrMapOvr>
    <a:masterClrMapping/>
  </p:clrMapOvr>
  <p:transition spd="med" advClick="0" advTm="3000">
    <p:fade/>
  </p:transition>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00"/>
        <p:cNvGrpSpPr/>
        <p:nvPr/>
      </p:nvGrpSpPr>
      <p:grpSpPr>
        <a:xfrm>
          <a:off x="0" y="0"/>
          <a:ext cx="0" cy="0"/>
          <a:chOff x="0" y="0"/>
          <a:chExt cx="0" cy="0"/>
        </a:xfrm>
      </p:grpSpPr>
      <p:sp>
        <p:nvSpPr>
          <p:cNvPr id="801" name="Google Shape;801;p121"/>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pic>
        <p:nvPicPr>
          <p:cNvPr id="802" name="Google Shape;802;p121"/>
          <p:cNvPicPr preferRelativeResize="0"/>
          <p:nvPr/>
        </p:nvPicPr>
        <p:blipFill>
          <a:blip r:embed="rId3">
            <a:alphaModFix/>
          </a:blip>
          <a:stretch>
            <a:fillRect/>
          </a:stretch>
        </p:blipFill>
        <p:spPr>
          <a:xfrm>
            <a:off x="2481700" y="106175"/>
            <a:ext cx="4038450" cy="4931150"/>
          </a:xfrm>
          <a:prstGeom prst="rect">
            <a:avLst/>
          </a:prstGeom>
          <a:noFill/>
          <a:ln>
            <a:noFill/>
          </a:ln>
        </p:spPr>
      </p:pic>
    </p:spTree>
  </p:cSld>
  <p:clrMapOvr>
    <a:masterClrMapping/>
  </p:clrMapOvr>
  <p:transition spd="med" advClick="0" advTm="3000">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19"/>
        <p:cNvGrpSpPr/>
        <p:nvPr/>
      </p:nvGrpSpPr>
      <p:grpSpPr>
        <a:xfrm>
          <a:off x="0" y="0"/>
          <a:ext cx="0" cy="0"/>
          <a:chOff x="0" y="0"/>
          <a:chExt cx="0" cy="0"/>
        </a:xfrm>
      </p:grpSpPr>
      <p:sp>
        <p:nvSpPr>
          <p:cNvPr id="120" name="Google Shape;120;p2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121" name="Google Shape;121;p2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122" name="Google Shape;122;p23"/>
          <p:cNvPicPr preferRelativeResize="0"/>
          <p:nvPr/>
        </p:nvPicPr>
        <p:blipFill>
          <a:blip r:embed="rId3">
            <a:alphaModFix/>
          </a:blip>
          <a:stretch>
            <a:fillRect/>
          </a:stretch>
        </p:blipFill>
        <p:spPr>
          <a:xfrm>
            <a:off x="460663" y="-416150"/>
            <a:ext cx="8222675" cy="6167000"/>
          </a:xfrm>
          <a:prstGeom prst="rect">
            <a:avLst/>
          </a:prstGeom>
          <a:noFill/>
          <a:ln>
            <a:noFill/>
          </a:ln>
        </p:spPr>
      </p:pic>
    </p:spTree>
  </p:cSld>
  <p:clrMapOvr>
    <a:masterClrMapping/>
  </p:clrMapOvr>
  <p:transition spd="med" advClick="0" advTm="3000">
    <p:fade/>
  </p:transition>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06"/>
        <p:cNvGrpSpPr/>
        <p:nvPr/>
      </p:nvGrpSpPr>
      <p:grpSpPr>
        <a:xfrm>
          <a:off x="0" y="0"/>
          <a:ext cx="0" cy="0"/>
          <a:chOff x="0" y="0"/>
          <a:chExt cx="0" cy="0"/>
        </a:xfrm>
      </p:grpSpPr>
      <p:sp>
        <p:nvSpPr>
          <p:cNvPr id="807" name="Google Shape;807;p12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808" name="Google Shape;808;p12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809" name="Google Shape;809;p122"/>
          <p:cNvPicPr preferRelativeResize="0"/>
          <p:nvPr/>
        </p:nvPicPr>
        <p:blipFill rotWithShape="1">
          <a:blip r:embed="rId3">
            <a:alphaModFix/>
          </a:blip>
          <a:srcRect/>
          <a:stretch/>
        </p:blipFill>
        <p:spPr>
          <a:xfrm>
            <a:off x="618350" y="-799475"/>
            <a:ext cx="8109250" cy="6081950"/>
          </a:xfrm>
          <a:prstGeom prst="rect">
            <a:avLst/>
          </a:prstGeom>
          <a:noFill/>
          <a:ln>
            <a:noFill/>
          </a:ln>
        </p:spPr>
      </p:pic>
    </p:spTree>
  </p:cSld>
  <p:clrMapOvr>
    <a:masterClrMapping/>
  </p:clrMapOvr>
  <p:transition spd="med" advClick="0" advTm="3000">
    <p:fade/>
  </p:transition>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13"/>
        <p:cNvGrpSpPr/>
        <p:nvPr/>
      </p:nvGrpSpPr>
      <p:grpSpPr>
        <a:xfrm>
          <a:off x="0" y="0"/>
          <a:ext cx="0" cy="0"/>
          <a:chOff x="0" y="0"/>
          <a:chExt cx="0" cy="0"/>
        </a:xfrm>
      </p:grpSpPr>
      <p:sp>
        <p:nvSpPr>
          <p:cNvPr id="814" name="Google Shape;814;p12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815" name="Google Shape;815;p12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816" name="Google Shape;816;p123"/>
          <p:cNvPicPr preferRelativeResize="0"/>
          <p:nvPr/>
        </p:nvPicPr>
        <p:blipFill>
          <a:blip r:embed="rId3">
            <a:alphaModFix/>
          </a:blip>
          <a:stretch>
            <a:fillRect/>
          </a:stretch>
        </p:blipFill>
        <p:spPr>
          <a:xfrm>
            <a:off x="1652179" y="-639675"/>
            <a:ext cx="5043425" cy="6724574"/>
          </a:xfrm>
          <a:prstGeom prst="rect">
            <a:avLst/>
          </a:prstGeom>
          <a:noFill/>
          <a:ln>
            <a:noFill/>
          </a:ln>
        </p:spPr>
      </p:pic>
    </p:spTree>
  </p:cSld>
  <p:clrMapOvr>
    <a:masterClrMapping/>
  </p:clrMapOvr>
  <p:transition spd="med" advClick="0" advTm="3000">
    <p:fade/>
  </p:transition>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20"/>
        <p:cNvGrpSpPr/>
        <p:nvPr/>
      </p:nvGrpSpPr>
      <p:grpSpPr>
        <a:xfrm>
          <a:off x="0" y="0"/>
          <a:ext cx="0" cy="0"/>
          <a:chOff x="0" y="0"/>
          <a:chExt cx="0" cy="0"/>
        </a:xfrm>
      </p:grpSpPr>
      <p:sp>
        <p:nvSpPr>
          <p:cNvPr id="821" name="Google Shape;821;p12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822" name="Google Shape;822;p12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823" name="Google Shape;823;p124"/>
          <p:cNvPicPr preferRelativeResize="0"/>
          <p:nvPr/>
        </p:nvPicPr>
        <p:blipFill rotWithShape="1">
          <a:blip r:embed="rId3">
            <a:alphaModFix/>
          </a:blip>
          <a:srcRect/>
          <a:stretch/>
        </p:blipFill>
        <p:spPr>
          <a:xfrm>
            <a:off x="644025" y="-816100"/>
            <a:ext cx="8039174" cy="6029375"/>
          </a:xfrm>
          <a:prstGeom prst="rect">
            <a:avLst/>
          </a:prstGeom>
          <a:noFill/>
          <a:ln>
            <a:noFill/>
          </a:ln>
        </p:spPr>
      </p:pic>
    </p:spTree>
  </p:cSld>
  <p:clrMapOvr>
    <a:masterClrMapping/>
  </p:clrMapOvr>
  <p:transition spd="med" advClick="0" advTm="3000">
    <p:fade/>
  </p:transition>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27"/>
        <p:cNvGrpSpPr/>
        <p:nvPr/>
      </p:nvGrpSpPr>
      <p:grpSpPr>
        <a:xfrm>
          <a:off x="0" y="0"/>
          <a:ext cx="0" cy="0"/>
          <a:chOff x="0" y="0"/>
          <a:chExt cx="0" cy="0"/>
        </a:xfrm>
      </p:grpSpPr>
      <p:sp>
        <p:nvSpPr>
          <p:cNvPr id="828" name="Google Shape;828;p125"/>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829" name="Google Shape;829;p125"/>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830" name="Google Shape;830;p125"/>
          <p:cNvPicPr preferRelativeResize="0"/>
          <p:nvPr/>
        </p:nvPicPr>
        <p:blipFill>
          <a:blip r:embed="rId3">
            <a:alphaModFix/>
          </a:blip>
          <a:stretch>
            <a:fillRect/>
          </a:stretch>
        </p:blipFill>
        <p:spPr>
          <a:xfrm>
            <a:off x="433050" y="-803650"/>
            <a:ext cx="6096000" cy="4572000"/>
          </a:xfrm>
          <a:prstGeom prst="rect">
            <a:avLst/>
          </a:prstGeom>
          <a:noFill/>
          <a:ln>
            <a:noFill/>
          </a:ln>
        </p:spPr>
      </p:pic>
      <p:pic>
        <p:nvPicPr>
          <p:cNvPr id="831" name="Google Shape;831;p125"/>
          <p:cNvPicPr preferRelativeResize="0"/>
          <p:nvPr/>
        </p:nvPicPr>
        <p:blipFill>
          <a:blip r:embed="rId3">
            <a:alphaModFix/>
          </a:blip>
          <a:stretch>
            <a:fillRect/>
          </a:stretch>
        </p:blipFill>
        <p:spPr>
          <a:xfrm>
            <a:off x="1349100" y="-95250"/>
            <a:ext cx="7112000" cy="5334000"/>
          </a:xfrm>
          <a:prstGeom prst="rect">
            <a:avLst/>
          </a:prstGeom>
          <a:noFill/>
          <a:ln>
            <a:noFill/>
          </a:ln>
        </p:spPr>
      </p:pic>
    </p:spTree>
  </p:cSld>
  <p:clrMapOvr>
    <a:masterClrMapping/>
  </p:clrMapOvr>
  <p:transition spd="med" advClick="0" advTm="3000">
    <p:fade/>
  </p:transition>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35"/>
        <p:cNvGrpSpPr/>
        <p:nvPr/>
      </p:nvGrpSpPr>
      <p:grpSpPr>
        <a:xfrm>
          <a:off x="0" y="0"/>
          <a:ext cx="0" cy="0"/>
          <a:chOff x="0" y="0"/>
          <a:chExt cx="0" cy="0"/>
        </a:xfrm>
      </p:grpSpPr>
      <p:sp>
        <p:nvSpPr>
          <p:cNvPr id="836" name="Google Shape;836;p126"/>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837" name="Google Shape;837;p126"/>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838" name="Google Shape;838;p126"/>
          <p:cNvPicPr preferRelativeResize="0"/>
          <p:nvPr/>
        </p:nvPicPr>
        <p:blipFill>
          <a:blip r:embed="rId3">
            <a:alphaModFix/>
          </a:blip>
          <a:stretch>
            <a:fillRect/>
          </a:stretch>
        </p:blipFill>
        <p:spPr>
          <a:xfrm>
            <a:off x="0" y="-220694"/>
            <a:ext cx="7028725" cy="5271544"/>
          </a:xfrm>
          <a:prstGeom prst="rect">
            <a:avLst/>
          </a:prstGeom>
          <a:noFill/>
          <a:ln>
            <a:noFill/>
          </a:ln>
        </p:spPr>
      </p:pic>
      <p:pic>
        <p:nvPicPr>
          <p:cNvPr id="839" name="Google Shape;839;p126"/>
          <p:cNvPicPr preferRelativeResize="0"/>
          <p:nvPr/>
        </p:nvPicPr>
        <p:blipFill>
          <a:blip r:embed="rId3">
            <a:alphaModFix/>
          </a:blip>
          <a:stretch>
            <a:fillRect/>
          </a:stretch>
        </p:blipFill>
        <p:spPr>
          <a:xfrm>
            <a:off x="966050" y="-415794"/>
            <a:ext cx="7733026" cy="5799769"/>
          </a:xfrm>
          <a:prstGeom prst="rect">
            <a:avLst/>
          </a:prstGeom>
          <a:noFill/>
          <a:ln>
            <a:noFill/>
          </a:ln>
        </p:spPr>
      </p:pic>
    </p:spTree>
  </p:cSld>
  <p:clrMapOvr>
    <a:masterClrMapping/>
  </p:clrMapOvr>
  <p:transition spd="med" advClick="0" advTm="3000">
    <p:fade/>
  </p:transition>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43"/>
        <p:cNvGrpSpPr/>
        <p:nvPr/>
      </p:nvGrpSpPr>
      <p:grpSpPr>
        <a:xfrm>
          <a:off x="0" y="0"/>
          <a:ext cx="0" cy="0"/>
          <a:chOff x="0" y="0"/>
          <a:chExt cx="0" cy="0"/>
        </a:xfrm>
      </p:grpSpPr>
      <p:sp>
        <p:nvSpPr>
          <p:cNvPr id="844" name="Google Shape;844;p127"/>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845" name="Google Shape;845;p127"/>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846" name="Google Shape;846;p127"/>
          <p:cNvPicPr preferRelativeResize="0"/>
          <p:nvPr/>
        </p:nvPicPr>
        <p:blipFill rotWithShape="1">
          <a:blip r:embed="rId3">
            <a:alphaModFix/>
          </a:blip>
          <a:srcRect/>
          <a:stretch/>
        </p:blipFill>
        <p:spPr>
          <a:xfrm>
            <a:off x="999350" y="162425"/>
            <a:ext cx="6750325" cy="5062744"/>
          </a:xfrm>
          <a:prstGeom prst="rect">
            <a:avLst/>
          </a:prstGeom>
          <a:noFill/>
          <a:ln>
            <a:noFill/>
          </a:ln>
        </p:spPr>
      </p:pic>
    </p:spTree>
  </p:cSld>
  <p:clrMapOvr>
    <a:masterClrMapping/>
  </p:clrMapOvr>
  <p:transition spd="med" advClick="0" advTm="3000">
    <p:fade/>
  </p:transition>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50"/>
        <p:cNvGrpSpPr/>
        <p:nvPr/>
      </p:nvGrpSpPr>
      <p:grpSpPr>
        <a:xfrm>
          <a:off x="0" y="0"/>
          <a:ext cx="0" cy="0"/>
          <a:chOff x="0" y="0"/>
          <a:chExt cx="0" cy="0"/>
        </a:xfrm>
      </p:grpSpPr>
      <p:sp>
        <p:nvSpPr>
          <p:cNvPr id="851" name="Google Shape;851;p128"/>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852" name="Google Shape;852;p128"/>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853" name="Google Shape;853;p128"/>
          <p:cNvPicPr preferRelativeResize="0"/>
          <p:nvPr/>
        </p:nvPicPr>
        <p:blipFill>
          <a:blip r:embed="rId3">
            <a:alphaModFix/>
          </a:blip>
          <a:stretch>
            <a:fillRect/>
          </a:stretch>
        </p:blipFill>
        <p:spPr>
          <a:xfrm>
            <a:off x="1682225" y="712025"/>
            <a:ext cx="6096000" cy="4572000"/>
          </a:xfrm>
          <a:prstGeom prst="rect">
            <a:avLst/>
          </a:prstGeom>
          <a:noFill/>
          <a:ln>
            <a:noFill/>
          </a:ln>
        </p:spPr>
      </p:pic>
    </p:spTree>
  </p:cSld>
  <p:clrMapOvr>
    <a:masterClrMapping/>
  </p:clrMapOvr>
  <p:transition spd="med" advClick="0" advTm="3000">
    <p:fade/>
  </p:transition>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57"/>
        <p:cNvGrpSpPr/>
        <p:nvPr/>
      </p:nvGrpSpPr>
      <p:grpSpPr>
        <a:xfrm>
          <a:off x="0" y="0"/>
          <a:ext cx="0" cy="0"/>
          <a:chOff x="0" y="0"/>
          <a:chExt cx="0" cy="0"/>
        </a:xfrm>
      </p:grpSpPr>
      <p:sp>
        <p:nvSpPr>
          <p:cNvPr id="858" name="Google Shape;858;p129"/>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859" name="Google Shape;859;p129"/>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860" name="Google Shape;860;p129"/>
          <p:cNvPicPr preferRelativeResize="0"/>
          <p:nvPr/>
        </p:nvPicPr>
        <p:blipFill>
          <a:blip r:embed="rId3">
            <a:alphaModFix/>
          </a:blip>
          <a:stretch>
            <a:fillRect/>
          </a:stretch>
        </p:blipFill>
        <p:spPr>
          <a:xfrm>
            <a:off x="866100" y="-254000"/>
            <a:ext cx="6096000" cy="4572000"/>
          </a:xfrm>
          <a:prstGeom prst="rect">
            <a:avLst/>
          </a:prstGeom>
          <a:noFill/>
          <a:ln>
            <a:noFill/>
          </a:ln>
        </p:spPr>
      </p:pic>
    </p:spTree>
  </p:cSld>
  <p:clrMapOvr>
    <a:masterClrMapping/>
  </p:clrMapOvr>
  <p:transition spd="med" advClick="0" advTm="3000">
    <p:fade/>
  </p:transition>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64"/>
        <p:cNvGrpSpPr/>
        <p:nvPr/>
      </p:nvGrpSpPr>
      <p:grpSpPr>
        <a:xfrm>
          <a:off x="0" y="0"/>
          <a:ext cx="0" cy="0"/>
          <a:chOff x="0" y="0"/>
          <a:chExt cx="0" cy="0"/>
        </a:xfrm>
      </p:grpSpPr>
      <p:sp>
        <p:nvSpPr>
          <p:cNvPr id="865" name="Google Shape;865;p130"/>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866" name="Google Shape;866;p130"/>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867" name="Google Shape;867;p130"/>
          <p:cNvPicPr preferRelativeResize="0"/>
          <p:nvPr/>
        </p:nvPicPr>
        <p:blipFill>
          <a:blip r:embed="rId3">
            <a:alphaModFix/>
          </a:blip>
          <a:stretch>
            <a:fillRect/>
          </a:stretch>
        </p:blipFill>
        <p:spPr>
          <a:xfrm>
            <a:off x="1215875" y="571500"/>
            <a:ext cx="6096000" cy="4572000"/>
          </a:xfrm>
          <a:prstGeom prst="rect">
            <a:avLst/>
          </a:prstGeom>
          <a:noFill/>
          <a:ln>
            <a:noFill/>
          </a:ln>
        </p:spPr>
      </p:pic>
      <p:pic>
        <p:nvPicPr>
          <p:cNvPr id="868" name="Google Shape;868;p130"/>
          <p:cNvPicPr preferRelativeResize="0"/>
          <p:nvPr/>
        </p:nvPicPr>
        <p:blipFill>
          <a:blip r:embed="rId3">
            <a:alphaModFix/>
          </a:blip>
          <a:stretch>
            <a:fillRect/>
          </a:stretch>
        </p:blipFill>
        <p:spPr>
          <a:xfrm>
            <a:off x="1415738" y="409100"/>
            <a:ext cx="6312525" cy="4734400"/>
          </a:xfrm>
          <a:prstGeom prst="rect">
            <a:avLst/>
          </a:prstGeom>
          <a:noFill/>
          <a:ln>
            <a:noFill/>
          </a:ln>
        </p:spPr>
      </p:pic>
    </p:spTree>
  </p:cSld>
  <p:clrMapOvr>
    <a:masterClrMapping/>
  </p:clrMapOvr>
  <p:transition spd="med" advClick="0" advTm="3000">
    <p:fade/>
  </p:transition>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72"/>
        <p:cNvGrpSpPr/>
        <p:nvPr/>
      </p:nvGrpSpPr>
      <p:grpSpPr>
        <a:xfrm>
          <a:off x="0" y="0"/>
          <a:ext cx="0" cy="0"/>
          <a:chOff x="0" y="0"/>
          <a:chExt cx="0" cy="0"/>
        </a:xfrm>
      </p:grpSpPr>
      <p:sp>
        <p:nvSpPr>
          <p:cNvPr id="873" name="Google Shape;873;p131"/>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874" name="Google Shape;874;p131"/>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875" name="Google Shape;875;p131"/>
          <p:cNvPicPr preferRelativeResize="0"/>
          <p:nvPr/>
        </p:nvPicPr>
        <p:blipFill rotWithShape="1">
          <a:blip r:embed="rId3">
            <a:alphaModFix/>
          </a:blip>
          <a:srcRect/>
          <a:stretch/>
        </p:blipFill>
        <p:spPr>
          <a:xfrm>
            <a:off x="1524000" y="239400"/>
            <a:ext cx="6370826" cy="4778125"/>
          </a:xfrm>
          <a:prstGeom prst="rect">
            <a:avLst/>
          </a:prstGeom>
          <a:noFill/>
          <a:ln>
            <a:noFill/>
          </a:ln>
        </p:spPr>
      </p:pic>
    </p:spTree>
  </p:cSld>
  <p:clrMapOvr>
    <a:masterClrMapping/>
  </p:clrMapOvr>
  <p:transition spd="med" advClick="0" advTm="3000">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26"/>
        <p:cNvGrpSpPr/>
        <p:nvPr/>
      </p:nvGrpSpPr>
      <p:grpSpPr>
        <a:xfrm>
          <a:off x="0" y="0"/>
          <a:ext cx="0" cy="0"/>
          <a:chOff x="0" y="0"/>
          <a:chExt cx="0" cy="0"/>
        </a:xfrm>
      </p:grpSpPr>
      <p:sp>
        <p:nvSpPr>
          <p:cNvPr id="127" name="Google Shape;127;p2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128" name="Google Shape;128;p2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129" name="Google Shape;129;p24"/>
          <p:cNvPicPr preferRelativeResize="0"/>
          <p:nvPr/>
        </p:nvPicPr>
        <p:blipFill>
          <a:blip r:embed="rId3">
            <a:alphaModFix/>
          </a:blip>
          <a:stretch>
            <a:fillRect/>
          </a:stretch>
        </p:blipFill>
        <p:spPr>
          <a:xfrm>
            <a:off x="713433" y="0"/>
            <a:ext cx="7717135" cy="5143501"/>
          </a:xfrm>
          <a:prstGeom prst="rect">
            <a:avLst/>
          </a:prstGeom>
          <a:noFill/>
          <a:ln>
            <a:noFill/>
          </a:ln>
        </p:spPr>
      </p:pic>
    </p:spTree>
  </p:cSld>
  <p:clrMapOvr>
    <a:masterClrMapping/>
  </p:clrMapOvr>
  <p:transition spd="med" advClick="0" advTm="3000">
    <p:fade/>
  </p:transition>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79"/>
        <p:cNvGrpSpPr/>
        <p:nvPr/>
      </p:nvGrpSpPr>
      <p:grpSpPr>
        <a:xfrm>
          <a:off x="0" y="0"/>
          <a:ext cx="0" cy="0"/>
          <a:chOff x="0" y="0"/>
          <a:chExt cx="0" cy="0"/>
        </a:xfrm>
      </p:grpSpPr>
      <p:sp>
        <p:nvSpPr>
          <p:cNvPr id="880" name="Google Shape;880;p13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881" name="Google Shape;881;p132"/>
          <p:cNvSpPr txBox="1">
            <a:spLocks noGrp="1"/>
          </p:cNvSpPr>
          <p:nvPr>
            <p:ph type="subTitle" idx="1"/>
          </p:nvPr>
        </p:nvSpPr>
        <p:spPr>
          <a:xfrm>
            <a:off x="378325" y="744575"/>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1018"/>
              <a:buNone/>
            </a:pPr>
            <a:r>
              <a:rPr lang="en" sz="4990" b="1">
                <a:solidFill>
                  <a:srgbClr val="0000FF"/>
                </a:solidFill>
              </a:rPr>
              <a:t>We had a lot of fun touring to the elementary schools!</a:t>
            </a:r>
            <a:endParaRPr sz="4990" b="1">
              <a:solidFill>
                <a:srgbClr val="0000FF"/>
              </a:solidFill>
            </a:endParaRPr>
          </a:p>
        </p:txBody>
      </p:sp>
    </p:spTree>
  </p:cSld>
  <p:clrMapOvr>
    <a:masterClrMapping/>
  </p:clrMapOvr>
  <p:transition spd="med" advClick="0" advTm="3000">
    <p:fade/>
  </p:transition>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85"/>
        <p:cNvGrpSpPr/>
        <p:nvPr/>
      </p:nvGrpSpPr>
      <p:grpSpPr>
        <a:xfrm>
          <a:off x="0" y="0"/>
          <a:ext cx="0" cy="0"/>
          <a:chOff x="0" y="0"/>
          <a:chExt cx="0" cy="0"/>
        </a:xfrm>
      </p:grpSpPr>
      <p:sp>
        <p:nvSpPr>
          <p:cNvPr id="886" name="Google Shape;886;p13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887" name="Google Shape;887;p13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888" name="Google Shape;888;p133"/>
          <p:cNvPicPr preferRelativeResize="0"/>
          <p:nvPr/>
        </p:nvPicPr>
        <p:blipFill>
          <a:blip r:embed="rId3">
            <a:alphaModFix/>
          </a:blip>
          <a:stretch>
            <a:fillRect/>
          </a:stretch>
        </p:blipFill>
        <p:spPr>
          <a:xfrm>
            <a:off x="1399100" y="79638"/>
            <a:ext cx="6645626" cy="4984225"/>
          </a:xfrm>
          <a:prstGeom prst="rect">
            <a:avLst/>
          </a:prstGeom>
          <a:noFill/>
          <a:ln>
            <a:noFill/>
          </a:ln>
        </p:spPr>
      </p:pic>
    </p:spTree>
  </p:cSld>
  <p:clrMapOvr>
    <a:masterClrMapping/>
  </p:clrMapOvr>
  <p:transition spd="med" advClick="0" advTm="3000">
    <p:fade/>
  </p:transition>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92"/>
        <p:cNvGrpSpPr/>
        <p:nvPr/>
      </p:nvGrpSpPr>
      <p:grpSpPr>
        <a:xfrm>
          <a:off x="0" y="0"/>
          <a:ext cx="0" cy="0"/>
          <a:chOff x="0" y="0"/>
          <a:chExt cx="0" cy="0"/>
        </a:xfrm>
      </p:grpSpPr>
      <p:sp>
        <p:nvSpPr>
          <p:cNvPr id="893" name="Google Shape;893;p13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894" name="Google Shape;894;p13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895" name="Google Shape;895;p134"/>
          <p:cNvPicPr preferRelativeResize="0"/>
          <p:nvPr/>
        </p:nvPicPr>
        <p:blipFill>
          <a:blip r:embed="rId3">
            <a:alphaModFix/>
          </a:blip>
          <a:stretch>
            <a:fillRect/>
          </a:stretch>
        </p:blipFill>
        <p:spPr>
          <a:xfrm>
            <a:off x="1482350" y="112400"/>
            <a:ext cx="6379150" cy="4784375"/>
          </a:xfrm>
          <a:prstGeom prst="rect">
            <a:avLst/>
          </a:prstGeom>
          <a:noFill/>
          <a:ln>
            <a:noFill/>
          </a:ln>
        </p:spPr>
      </p:pic>
    </p:spTree>
  </p:cSld>
  <p:clrMapOvr>
    <a:masterClrMapping/>
  </p:clrMapOvr>
  <p:transition spd="med" advClick="0" advTm="3000">
    <p:fade/>
  </p:transition>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99"/>
        <p:cNvGrpSpPr/>
        <p:nvPr/>
      </p:nvGrpSpPr>
      <p:grpSpPr>
        <a:xfrm>
          <a:off x="0" y="0"/>
          <a:ext cx="0" cy="0"/>
          <a:chOff x="0" y="0"/>
          <a:chExt cx="0" cy="0"/>
        </a:xfrm>
      </p:grpSpPr>
      <p:sp>
        <p:nvSpPr>
          <p:cNvPr id="900" name="Google Shape;900;p135"/>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901" name="Google Shape;901;p135"/>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902" name="Google Shape;902;p135"/>
          <p:cNvPicPr preferRelativeResize="0"/>
          <p:nvPr/>
        </p:nvPicPr>
        <p:blipFill>
          <a:blip r:embed="rId3">
            <a:alphaModFix/>
          </a:blip>
          <a:stretch>
            <a:fillRect/>
          </a:stretch>
        </p:blipFill>
        <p:spPr>
          <a:xfrm>
            <a:off x="2118526" y="-428300"/>
            <a:ext cx="4260600" cy="5680826"/>
          </a:xfrm>
          <a:prstGeom prst="rect">
            <a:avLst/>
          </a:prstGeom>
          <a:noFill/>
          <a:ln>
            <a:noFill/>
          </a:ln>
        </p:spPr>
      </p:pic>
    </p:spTree>
  </p:cSld>
  <p:clrMapOvr>
    <a:masterClrMapping/>
  </p:clrMapOvr>
  <p:transition spd="med" advClick="0" advTm="3000">
    <p:fade/>
  </p:transition>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06"/>
        <p:cNvGrpSpPr/>
        <p:nvPr/>
      </p:nvGrpSpPr>
      <p:grpSpPr>
        <a:xfrm>
          <a:off x="0" y="0"/>
          <a:ext cx="0" cy="0"/>
          <a:chOff x="0" y="0"/>
          <a:chExt cx="0" cy="0"/>
        </a:xfrm>
      </p:grpSpPr>
      <p:sp>
        <p:nvSpPr>
          <p:cNvPr id="907" name="Google Shape;907;p136"/>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908" name="Google Shape;908;p136"/>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909" name="Google Shape;909;p136"/>
          <p:cNvPicPr preferRelativeResize="0"/>
          <p:nvPr/>
        </p:nvPicPr>
        <p:blipFill>
          <a:blip r:embed="rId3">
            <a:alphaModFix/>
          </a:blip>
          <a:stretch>
            <a:fillRect/>
          </a:stretch>
        </p:blipFill>
        <p:spPr>
          <a:xfrm>
            <a:off x="1644150" y="77850"/>
            <a:ext cx="6650400" cy="4987800"/>
          </a:xfrm>
          <a:prstGeom prst="rect">
            <a:avLst/>
          </a:prstGeom>
          <a:noFill/>
          <a:ln>
            <a:noFill/>
          </a:ln>
        </p:spPr>
      </p:pic>
    </p:spTree>
  </p:cSld>
  <p:clrMapOvr>
    <a:masterClrMapping/>
  </p:clrMapOvr>
  <p:transition spd="med" advClick="0" advTm="3000">
    <p:fade/>
  </p:transition>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13"/>
        <p:cNvGrpSpPr/>
        <p:nvPr/>
      </p:nvGrpSpPr>
      <p:grpSpPr>
        <a:xfrm>
          <a:off x="0" y="0"/>
          <a:ext cx="0" cy="0"/>
          <a:chOff x="0" y="0"/>
          <a:chExt cx="0" cy="0"/>
        </a:xfrm>
      </p:grpSpPr>
      <p:sp>
        <p:nvSpPr>
          <p:cNvPr id="914" name="Google Shape;914;p137"/>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915" name="Google Shape;915;p137"/>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916" name="Google Shape;916;p137"/>
          <p:cNvPicPr preferRelativeResize="0"/>
          <p:nvPr/>
        </p:nvPicPr>
        <p:blipFill>
          <a:blip r:embed="rId3">
            <a:alphaModFix/>
          </a:blip>
          <a:stretch>
            <a:fillRect/>
          </a:stretch>
        </p:blipFill>
        <p:spPr>
          <a:xfrm>
            <a:off x="949375" y="245675"/>
            <a:ext cx="6096000" cy="4572000"/>
          </a:xfrm>
          <a:prstGeom prst="rect">
            <a:avLst/>
          </a:prstGeom>
          <a:noFill/>
          <a:ln>
            <a:noFill/>
          </a:ln>
        </p:spPr>
      </p:pic>
    </p:spTree>
  </p:cSld>
  <p:clrMapOvr>
    <a:masterClrMapping/>
  </p:clrMapOvr>
  <p:transition spd="med" advClick="0" advTm="3000">
    <p:fade/>
  </p:transition>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20"/>
        <p:cNvGrpSpPr/>
        <p:nvPr/>
      </p:nvGrpSpPr>
      <p:grpSpPr>
        <a:xfrm>
          <a:off x="0" y="0"/>
          <a:ext cx="0" cy="0"/>
          <a:chOff x="0" y="0"/>
          <a:chExt cx="0" cy="0"/>
        </a:xfrm>
      </p:grpSpPr>
      <p:sp>
        <p:nvSpPr>
          <p:cNvPr id="921" name="Google Shape;921;p138"/>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922" name="Google Shape;922;p138"/>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923" name="Google Shape;923;p138"/>
          <p:cNvPicPr preferRelativeResize="0"/>
          <p:nvPr/>
        </p:nvPicPr>
        <p:blipFill rotWithShape="1">
          <a:blip r:embed="rId3">
            <a:alphaModFix/>
          </a:blip>
          <a:srcRect/>
          <a:stretch/>
        </p:blipFill>
        <p:spPr>
          <a:xfrm>
            <a:off x="1432400" y="212375"/>
            <a:ext cx="6096000" cy="4572000"/>
          </a:xfrm>
          <a:prstGeom prst="rect">
            <a:avLst/>
          </a:prstGeom>
          <a:noFill/>
          <a:ln>
            <a:noFill/>
          </a:ln>
        </p:spPr>
      </p:pic>
    </p:spTree>
  </p:cSld>
  <p:clrMapOvr>
    <a:masterClrMapping/>
  </p:clrMapOvr>
  <p:transition spd="med" advClick="0" advTm="3000">
    <p:fade/>
  </p:transition>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27"/>
        <p:cNvGrpSpPr/>
        <p:nvPr/>
      </p:nvGrpSpPr>
      <p:grpSpPr>
        <a:xfrm>
          <a:off x="0" y="0"/>
          <a:ext cx="0" cy="0"/>
          <a:chOff x="0" y="0"/>
          <a:chExt cx="0" cy="0"/>
        </a:xfrm>
      </p:grpSpPr>
      <p:sp>
        <p:nvSpPr>
          <p:cNvPr id="928" name="Google Shape;928;p139"/>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pic>
        <p:nvPicPr>
          <p:cNvPr id="929" name="Google Shape;929;p139"/>
          <p:cNvPicPr preferRelativeResize="0"/>
          <p:nvPr/>
        </p:nvPicPr>
        <p:blipFill>
          <a:blip r:embed="rId5">
            <a:alphaModFix/>
          </a:blip>
          <a:stretch>
            <a:fillRect/>
          </a:stretch>
        </p:blipFill>
        <p:spPr>
          <a:xfrm>
            <a:off x="1534825" y="130537"/>
            <a:ext cx="6509901" cy="4882424"/>
          </a:xfrm>
          <a:prstGeom prst="rect">
            <a:avLst/>
          </a:prstGeom>
          <a:noFill/>
          <a:ln>
            <a:noFill/>
          </a:ln>
        </p:spPr>
      </p:pic>
      <p:pic>
        <p:nvPicPr>
          <p:cNvPr id="2" name="Vitamin C - Graduation (Friends Forever) [Official Music Video].mp3">
            <a:hlinkClick r:id="" action="ppaction://media"/>
            <a:extLst>
              <a:ext uri="{FF2B5EF4-FFF2-40B4-BE49-F238E27FC236}">
                <a16:creationId xmlns:a16="http://schemas.microsoft.com/office/drawing/2014/main" id="{C66610AE-AF36-EA34-D4F6-B3A1249B34D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11708" y="4713093"/>
            <a:ext cx="299868" cy="299868"/>
          </a:xfrm>
          <a:prstGeom prst="rect">
            <a:avLst/>
          </a:prstGeom>
        </p:spPr>
      </p:pic>
    </p:spTree>
  </p:cSld>
  <p:clrMapOvr>
    <a:masterClrMapping/>
  </p:clrMapOvr>
  <p:transition spd="med"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33"/>
        <p:cNvGrpSpPr/>
        <p:nvPr/>
      </p:nvGrpSpPr>
      <p:grpSpPr>
        <a:xfrm>
          <a:off x="0" y="0"/>
          <a:ext cx="0" cy="0"/>
          <a:chOff x="0" y="0"/>
          <a:chExt cx="0" cy="0"/>
        </a:xfrm>
      </p:grpSpPr>
      <p:sp>
        <p:nvSpPr>
          <p:cNvPr id="934" name="Google Shape;934;p140"/>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935" name="Google Shape;935;p140"/>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936" name="Google Shape;936;p140"/>
          <p:cNvPicPr preferRelativeResize="0"/>
          <p:nvPr/>
        </p:nvPicPr>
        <p:blipFill>
          <a:blip r:embed="rId3">
            <a:alphaModFix/>
          </a:blip>
          <a:stretch>
            <a:fillRect/>
          </a:stretch>
        </p:blipFill>
        <p:spPr>
          <a:xfrm>
            <a:off x="1648925" y="462200"/>
            <a:ext cx="6096000" cy="4572000"/>
          </a:xfrm>
          <a:prstGeom prst="rect">
            <a:avLst/>
          </a:prstGeom>
          <a:noFill/>
          <a:ln>
            <a:noFill/>
          </a:ln>
        </p:spPr>
      </p:pic>
      <p:pic>
        <p:nvPicPr>
          <p:cNvPr id="937" name="Google Shape;937;p140"/>
          <p:cNvPicPr preferRelativeResize="0"/>
          <p:nvPr/>
        </p:nvPicPr>
        <p:blipFill>
          <a:blip r:embed="rId3">
            <a:alphaModFix/>
          </a:blip>
          <a:stretch>
            <a:fillRect/>
          </a:stretch>
        </p:blipFill>
        <p:spPr>
          <a:xfrm>
            <a:off x="1415750" y="285750"/>
            <a:ext cx="6096000" cy="4572000"/>
          </a:xfrm>
          <a:prstGeom prst="rect">
            <a:avLst/>
          </a:prstGeom>
          <a:noFill/>
          <a:ln>
            <a:noFill/>
          </a:ln>
        </p:spPr>
      </p:pic>
    </p:spTree>
  </p:cSld>
  <p:clrMapOvr>
    <a:masterClrMapping/>
  </p:clrMapOvr>
  <p:transition spd="med" advClick="0" advTm="3000">
    <p:fade/>
  </p:transition>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41"/>
        <p:cNvGrpSpPr/>
        <p:nvPr/>
      </p:nvGrpSpPr>
      <p:grpSpPr>
        <a:xfrm>
          <a:off x="0" y="0"/>
          <a:ext cx="0" cy="0"/>
          <a:chOff x="0" y="0"/>
          <a:chExt cx="0" cy="0"/>
        </a:xfrm>
      </p:grpSpPr>
      <p:sp>
        <p:nvSpPr>
          <p:cNvPr id="942" name="Google Shape;942;p141"/>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943" name="Google Shape;943;p141"/>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944" name="Google Shape;944;p141"/>
          <p:cNvPicPr preferRelativeResize="0"/>
          <p:nvPr/>
        </p:nvPicPr>
        <p:blipFill>
          <a:blip r:embed="rId3">
            <a:alphaModFix/>
          </a:blip>
          <a:stretch>
            <a:fillRect/>
          </a:stretch>
        </p:blipFill>
        <p:spPr>
          <a:xfrm>
            <a:off x="1382425" y="91613"/>
            <a:ext cx="6613701" cy="4960276"/>
          </a:xfrm>
          <a:prstGeom prst="rect">
            <a:avLst/>
          </a:prstGeom>
          <a:noFill/>
          <a:ln>
            <a:noFill/>
          </a:ln>
        </p:spPr>
      </p:pic>
    </p:spTree>
  </p:cSld>
  <p:clrMapOvr>
    <a:masterClrMapping/>
  </p:clrMapOvr>
  <p:transition spd="med" advClick="0" advTm="3000">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33"/>
        <p:cNvGrpSpPr/>
        <p:nvPr/>
      </p:nvGrpSpPr>
      <p:grpSpPr>
        <a:xfrm>
          <a:off x="0" y="0"/>
          <a:ext cx="0" cy="0"/>
          <a:chOff x="0" y="0"/>
          <a:chExt cx="0" cy="0"/>
        </a:xfrm>
      </p:grpSpPr>
      <p:sp>
        <p:nvSpPr>
          <p:cNvPr id="134" name="Google Shape;134;p25"/>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135" name="Google Shape;135;p25"/>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136" name="Google Shape;136;p25"/>
          <p:cNvPicPr preferRelativeResize="0"/>
          <p:nvPr/>
        </p:nvPicPr>
        <p:blipFill>
          <a:blip r:embed="rId3">
            <a:alphaModFix/>
          </a:blip>
          <a:stretch>
            <a:fillRect/>
          </a:stretch>
        </p:blipFill>
        <p:spPr>
          <a:xfrm>
            <a:off x="713433" y="0"/>
            <a:ext cx="7717135" cy="5143501"/>
          </a:xfrm>
          <a:prstGeom prst="rect">
            <a:avLst/>
          </a:prstGeom>
          <a:noFill/>
          <a:ln>
            <a:noFill/>
          </a:ln>
        </p:spPr>
      </p:pic>
    </p:spTree>
  </p:cSld>
  <p:clrMapOvr>
    <a:masterClrMapping/>
  </p:clrMapOvr>
  <p:transition spd="med" advClick="0" advTm="3000">
    <p:fade/>
  </p:transition>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48"/>
        <p:cNvGrpSpPr/>
        <p:nvPr/>
      </p:nvGrpSpPr>
      <p:grpSpPr>
        <a:xfrm>
          <a:off x="0" y="0"/>
          <a:ext cx="0" cy="0"/>
          <a:chOff x="0" y="0"/>
          <a:chExt cx="0" cy="0"/>
        </a:xfrm>
      </p:grpSpPr>
      <p:sp>
        <p:nvSpPr>
          <p:cNvPr id="949" name="Google Shape;949;p14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950" name="Google Shape;950;p142"/>
          <p:cNvSpPr txBox="1">
            <a:spLocks noGrp="1"/>
          </p:cNvSpPr>
          <p:nvPr>
            <p:ph type="subTitle" idx="1"/>
          </p:nvPr>
        </p:nvSpPr>
        <p:spPr>
          <a:xfrm>
            <a:off x="478250" y="1374575"/>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5400">
                <a:solidFill>
                  <a:srgbClr val="00FF00"/>
                </a:solidFill>
              </a:rPr>
              <a:t>Backstage FUN!</a:t>
            </a:r>
            <a:endParaRPr sz="5400">
              <a:solidFill>
                <a:srgbClr val="00FF00"/>
              </a:solidFill>
            </a:endParaRPr>
          </a:p>
        </p:txBody>
      </p:sp>
    </p:spTree>
  </p:cSld>
  <p:clrMapOvr>
    <a:masterClrMapping/>
  </p:clrMapOvr>
  <p:transition spd="med" advClick="0" advTm="3000">
    <p:fade/>
  </p:transition>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54"/>
        <p:cNvGrpSpPr/>
        <p:nvPr/>
      </p:nvGrpSpPr>
      <p:grpSpPr>
        <a:xfrm>
          <a:off x="0" y="0"/>
          <a:ext cx="0" cy="0"/>
          <a:chOff x="0" y="0"/>
          <a:chExt cx="0" cy="0"/>
        </a:xfrm>
      </p:grpSpPr>
      <p:sp>
        <p:nvSpPr>
          <p:cNvPr id="955" name="Google Shape;955;p14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956" name="Google Shape;956;p14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957" name="Google Shape;957;p143"/>
          <p:cNvPicPr preferRelativeResize="0"/>
          <p:nvPr/>
        </p:nvPicPr>
        <p:blipFill>
          <a:blip r:embed="rId3">
            <a:alphaModFix/>
          </a:blip>
          <a:stretch>
            <a:fillRect/>
          </a:stretch>
        </p:blipFill>
        <p:spPr>
          <a:xfrm>
            <a:off x="1282500" y="42163"/>
            <a:ext cx="6745574" cy="5059175"/>
          </a:xfrm>
          <a:prstGeom prst="rect">
            <a:avLst/>
          </a:prstGeom>
          <a:noFill/>
          <a:ln>
            <a:noFill/>
          </a:ln>
        </p:spPr>
      </p:pic>
    </p:spTree>
  </p:cSld>
  <p:clrMapOvr>
    <a:masterClrMapping/>
  </p:clrMapOvr>
  <p:transition spd="med" advClick="0" advTm="3000">
    <p:fade/>
  </p:transition>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61"/>
        <p:cNvGrpSpPr/>
        <p:nvPr/>
      </p:nvGrpSpPr>
      <p:grpSpPr>
        <a:xfrm>
          <a:off x="0" y="0"/>
          <a:ext cx="0" cy="0"/>
          <a:chOff x="0" y="0"/>
          <a:chExt cx="0" cy="0"/>
        </a:xfrm>
      </p:grpSpPr>
      <p:sp>
        <p:nvSpPr>
          <p:cNvPr id="962" name="Google Shape;962;p14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963" name="Google Shape;963;p14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964" name="Google Shape;964;p144"/>
          <p:cNvPicPr preferRelativeResize="0"/>
          <p:nvPr/>
        </p:nvPicPr>
        <p:blipFill>
          <a:blip r:embed="rId3">
            <a:alphaModFix/>
          </a:blip>
          <a:stretch>
            <a:fillRect/>
          </a:stretch>
        </p:blipFill>
        <p:spPr>
          <a:xfrm>
            <a:off x="1143000" y="-144125"/>
            <a:ext cx="6857999" cy="5143500"/>
          </a:xfrm>
          <a:prstGeom prst="rect">
            <a:avLst/>
          </a:prstGeom>
          <a:noFill/>
          <a:ln>
            <a:noFill/>
          </a:ln>
        </p:spPr>
      </p:pic>
    </p:spTree>
  </p:cSld>
  <p:clrMapOvr>
    <a:masterClrMapping/>
  </p:clrMapOvr>
  <p:transition spd="med" advClick="0" advTm="3000">
    <p:fade/>
  </p:transition>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68"/>
        <p:cNvGrpSpPr/>
        <p:nvPr/>
      </p:nvGrpSpPr>
      <p:grpSpPr>
        <a:xfrm>
          <a:off x="0" y="0"/>
          <a:ext cx="0" cy="0"/>
          <a:chOff x="0" y="0"/>
          <a:chExt cx="0" cy="0"/>
        </a:xfrm>
      </p:grpSpPr>
      <p:sp>
        <p:nvSpPr>
          <p:cNvPr id="969" name="Google Shape;969;p145"/>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970" name="Google Shape;970;p145"/>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971" name="Google Shape;971;p145"/>
          <p:cNvPicPr preferRelativeResize="0"/>
          <p:nvPr/>
        </p:nvPicPr>
        <p:blipFill>
          <a:blip r:embed="rId3">
            <a:alphaModFix/>
          </a:blip>
          <a:stretch>
            <a:fillRect/>
          </a:stretch>
        </p:blipFill>
        <p:spPr>
          <a:xfrm>
            <a:off x="2440662" y="104375"/>
            <a:ext cx="3857626" cy="5143501"/>
          </a:xfrm>
          <a:prstGeom prst="rect">
            <a:avLst/>
          </a:prstGeom>
          <a:noFill/>
          <a:ln>
            <a:noFill/>
          </a:ln>
        </p:spPr>
      </p:pic>
    </p:spTree>
  </p:cSld>
  <p:clrMapOvr>
    <a:masterClrMapping/>
  </p:clrMapOvr>
  <p:transition spd="med" advClick="0" advTm="3000">
    <p:fade/>
  </p:transition>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75"/>
        <p:cNvGrpSpPr/>
        <p:nvPr/>
      </p:nvGrpSpPr>
      <p:grpSpPr>
        <a:xfrm>
          <a:off x="0" y="0"/>
          <a:ext cx="0" cy="0"/>
          <a:chOff x="0" y="0"/>
          <a:chExt cx="0" cy="0"/>
        </a:xfrm>
      </p:grpSpPr>
      <p:sp>
        <p:nvSpPr>
          <p:cNvPr id="976" name="Google Shape;976;p146"/>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977" name="Google Shape;977;p146"/>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978" name="Google Shape;978;p146"/>
          <p:cNvPicPr preferRelativeResize="0"/>
          <p:nvPr/>
        </p:nvPicPr>
        <p:blipFill>
          <a:blip r:embed="rId3">
            <a:alphaModFix/>
          </a:blip>
          <a:stretch>
            <a:fillRect/>
          </a:stretch>
        </p:blipFill>
        <p:spPr>
          <a:xfrm>
            <a:off x="2524062" y="-99975"/>
            <a:ext cx="3857626" cy="5143501"/>
          </a:xfrm>
          <a:prstGeom prst="rect">
            <a:avLst/>
          </a:prstGeom>
          <a:noFill/>
          <a:ln>
            <a:noFill/>
          </a:ln>
        </p:spPr>
      </p:pic>
    </p:spTree>
  </p:cSld>
  <p:clrMapOvr>
    <a:masterClrMapping/>
  </p:clrMapOvr>
  <p:transition spd="med" advClick="0" advTm="3000">
    <p:fade/>
  </p:transition>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82"/>
        <p:cNvGrpSpPr/>
        <p:nvPr/>
      </p:nvGrpSpPr>
      <p:grpSpPr>
        <a:xfrm>
          <a:off x="0" y="0"/>
          <a:ext cx="0" cy="0"/>
          <a:chOff x="0" y="0"/>
          <a:chExt cx="0" cy="0"/>
        </a:xfrm>
      </p:grpSpPr>
      <p:sp>
        <p:nvSpPr>
          <p:cNvPr id="983" name="Google Shape;983;p147"/>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984" name="Google Shape;984;p147"/>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985" name="Google Shape;985;p147"/>
          <p:cNvPicPr preferRelativeResize="0"/>
          <p:nvPr/>
        </p:nvPicPr>
        <p:blipFill>
          <a:blip r:embed="rId3">
            <a:alphaModFix/>
          </a:blip>
          <a:stretch>
            <a:fillRect/>
          </a:stretch>
        </p:blipFill>
        <p:spPr>
          <a:xfrm>
            <a:off x="1601700" y="0"/>
            <a:ext cx="6857999" cy="5143500"/>
          </a:xfrm>
          <a:prstGeom prst="rect">
            <a:avLst/>
          </a:prstGeom>
          <a:noFill/>
          <a:ln>
            <a:noFill/>
          </a:ln>
        </p:spPr>
      </p:pic>
    </p:spTree>
  </p:cSld>
  <p:clrMapOvr>
    <a:masterClrMapping/>
  </p:clrMapOvr>
  <p:transition spd="med" advClick="0" advTm="3000">
    <p:fade/>
  </p:transition>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89"/>
        <p:cNvGrpSpPr/>
        <p:nvPr/>
      </p:nvGrpSpPr>
      <p:grpSpPr>
        <a:xfrm>
          <a:off x="0" y="0"/>
          <a:ext cx="0" cy="0"/>
          <a:chOff x="0" y="0"/>
          <a:chExt cx="0" cy="0"/>
        </a:xfrm>
      </p:grpSpPr>
      <p:sp>
        <p:nvSpPr>
          <p:cNvPr id="990" name="Google Shape;990;p148"/>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991" name="Google Shape;991;p148"/>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992" name="Google Shape;992;p148"/>
          <p:cNvPicPr preferRelativeResize="0"/>
          <p:nvPr/>
        </p:nvPicPr>
        <p:blipFill>
          <a:blip r:embed="rId3">
            <a:alphaModFix/>
          </a:blip>
          <a:stretch>
            <a:fillRect/>
          </a:stretch>
        </p:blipFill>
        <p:spPr>
          <a:xfrm>
            <a:off x="1646825" y="0"/>
            <a:ext cx="6857999" cy="5143500"/>
          </a:xfrm>
          <a:prstGeom prst="rect">
            <a:avLst/>
          </a:prstGeom>
          <a:noFill/>
          <a:ln>
            <a:noFill/>
          </a:ln>
        </p:spPr>
      </p:pic>
    </p:spTree>
  </p:cSld>
  <p:clrMapOvr>
    <a:masterClrMapping/>
  </p:clrMapOvr>
  <p:transition spd="med" advClick="0" advTm="3000">
    <p:fade/>
  </p:transition>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96"/>
        <p:cNvGrpSpPr/>
        <p:nvPr/>
      </p:nvGrpSpPr>
      <p:grpSpPr>
        <a:xfrm>
          <a:off x="0" y="0"/>
          <a:ext cx="0" cy="0"/>
          <a:chOff x="0" y="0"/>
          <a:chExt cx="0" cy="0"/>
        </a:xfrm>
      </p:grpSpPr>
      <p:sp>
        <p:nvSpPr>
          <p:cNvPr id="997" name="Google Shape;997;p149"/>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998" name="Google Shape;998;p149"/>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999" name="Google Shape;999;p149"/>
          <p:cNvPicPr preferRelativeResize="0"/>
          <p:nvPr/>
        </p:nvPicPr>
        <p:blipFill>
          <a:blip r:embed="rId3">
            <a:alphaModFix/>
          </a:blip>
          <a:stretch>
            <a:fillRect/>
          </a:stretch>
        </p:blipFill>
        <p:spPr>
          <a:xfrm>
            <a:off x="879800" y="0"/>
            <a:ext cx="6857999" cy="5143500"/>
          </a:xfrm>
          <a:prstGeom prst="rect">
            <a:avLst/>
          </a:prstGeom>
          <a:noFill/>
          <a:ln>
            <a:noFill/>
          </a:ln>
        </p:spPr>
      </p:pic>
    </p:spTree>
  </p:cSld>
  <p:clrMapOvr>
    <a:masterClrMapping/>
  </p:clrMapOvr>
  <p:transition spd="med" advClick="0" advTm="3000">
    <p:fade/>
  </p:transition>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003"/>
        <p:cNvGrpSpPr/>
        <p:nvPr/>
      </p:nvGrpSpPr>
      <p:grpSpPr>
        <a:xfrm>
          <a:off x="0" y="0"/>
          <a:ext cx="0" cy="0"/>
          <a:chOff x="0" y="0"/>
          <a:chExt cx="0" cy="0"/>
        </a:xfrm>
      </p:grpSpPr>
      <p:sp>
        <p:nvSpPr>
          <p:cNvPr id="1004" name="Google Shape;1004;p150"/>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1005" name="Google Shape;1005;p150"/>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1006" name="Google Shape;1006;p150"/>
          <p:cNvPicPr preferRelativeResize="0"/>
          <p:nvPr/>
        </p:nvPicPr>
        <p:blipFill>
          <a:blip r:embed="rId3">
            <a:alphaModFix/>
          </a:blip>
          <a:stretch>
            <a:fillRect/>
          </a:stretch>
        </p:blipFill>
        <p:spPr>
          <a:xfrm>
            <a:off x="2876313" y="0"/>
            <a:ext cx="3857626" cy="5143501"/>
          </a:xfrm>
          <a:prstGeom prst="rect">
            <a:avLst/>
          </a:prstGeom>
          <a:noFill/>
          <a:ln>
            <a:noFill/>
          </a:ln>
        </p:spPr>
      </p:pic>
    </p:spTree>
  </p:cSld>
  <p:clrMapOvr>
    <a:masterClrMapping/>
  </p:clrMapOvr>
  <p:transition spd="med" advClick="0" advTm="3000">
    <p:fade/>
  </p:transition>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010"/>
        <p:cNvGrpSpPr/>
        <p:nvPr/>
      </p:nvGrpSpPr>
      <p:grpSpPr>
        <a:xfrm>
          <a:off x="0" y="0"/>
          <a:ext cx="0" cy="0"/>
          <a:chOff x="0" y="0"/>
          <a:chExt cx="0" cy="0"/>
        </a:xfrm>
      </p:grpSpPr>
      <p:sp>
        <p:nvSpPr>
          <p:cNvPr id="1011" name="Google Shape;1011;p151"/>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1012" name="Google Shape;1012;p151"/>
          <p:cNvSpPr txBox="1">
            <a:spLocks noGrp="1"/>
          </p:cNvSpPr>
          <p:nvPr>
            <p:ph type="subTitle" idx="1"/>
          </p:nvPr>
        </p:nvSpPr>
        <p:spPr>
          <a:xfrm>
            <a:off x="220825" y="744575"/>
            <a:ext cx="8520600" cy="3126600"/>
          </a:xfrm>
          <a:prstGeom prst="rect">
            <a:avLst/>
          </a:prstGeom>
        </p:spPr>
        <p:txBody>
          <a:bodyPr spcFirstLastPara="1" wrap="square" lIns="91425" tIns="91425" rIns="91425" bIns="91425" anchor="t" anchorCtr="0">
            <a:noAutofit/>
          </a:bodyPr>
          <a:lstStyle/>
          <a:p>
            <a:pPr marL="0" lvl="0" indent="0" algn="ctr" rtl="0">
              <a:lnSpc>
                <a:spcPct val="80000"/>
              </a:lnSpc>
              <a:spcBef>
                <a:spcPts val="0"/>
              </a:spcBef>
              <a:spcAft>
                <a:spcPts val="0"/>
              </a:spcAft>
              <a:buSzPts val="935"/>
              <a:buNone/>
            </a:pPr>
            <a:r>
              <a:rPr lang="en" sz="5080">
                <a:solidFill>
                  <a:srgbClr val="0000FF"/>
                </a:solidFill>
              </a:rPr>
              <a:t>6TC SHOW!</a:t>
            </a:r>
            <a:endParaRPr sz="5080">
              <a:solidFill>
                <a:srgbClr val="0000FF"/>
              </a:solidFill>
            </a:endParaRPr>
          </a:p>
          <a:p>
            <a:pPr marL="0" lvl="0" indent="0" algn="ctr" rtl="0">
              <a:lnSpc>
                <a:spcPct val="80000"/>
              </a:lnSpc>
              <a:spcBef>
                <a:spcPts val="0"/>
              </a:spcBef>
              <a:spcAft>
                <a:spcPts val="0"/>
              </a:spcAft>
              <a:buSzPts val="935"/>
              <a:buNone/>
            </a:pPr>
            <a:endParaRPr sz="5080">
              <a:solidFill>
                <a:srgbClr val="0000FF"/>
              </a:solidFill>
            </a:endParaRPr>
          </a:p>
          <a:p>
            <a:pPr marL="0" lvl="0" indent="0" algn="ctr" rtl="0">
              <a:lnSpc>
                <a:spcPct val="80000"/>
              </a:lnSpc>
              <a:spcBef>
                <a:spcPts val="0"/>
              </a:spcBef>
              <a:spcAft>
                <a:spcPts val="0"/>
              </a:spcAft>
              <a:buSzPts val="935"/>
              <a:buNone/>
            </a:pPr>
            <a:r>
              <a:rPr lang="en" sz="5080">
                <a:solidFill>
                  <a:srgbClr val="0000FF"/>
                </a:solidFill>
              </a:rPr>
              <a:t>This is Your Brain on Social Media</a:t>
            </a:r>
            <a:endParaRPr sz="5080">
              <a:solidFill>
                <a:srgbClr val="0000FF"/>
              </a:solidFill>
            </a:endParaRPr>
          </a:p>
        </p:txBody>
      </p:sp>
    </p:spTree>
  </p:cSld>
  <p:clrMapOvr>
    <a:masterClrMapping/>
  </p:clrMapOvr>
  <p:transition spd="med" advClick="0" advTm="3000">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40"/>
        <p:cNvGrpSpPr/>
        <p:nvPr/>
      </p:nvGrpSpPr>
      <p:grpSpPr>
        <a:xfrm>
          <a:off x="0" y="0"/>
          <a:ext cx="0" cy="0"/>
          <a:chOff x="0" y="0"/>
          <a:chExt cx="0" cy="0"/>
        </a:xfrm>
      </p:grpSpPr>
      <p:sp>
        <p:nvSpPr>
          <p:cNvPr id="141" name="Google Shape;141;p26"/>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142" name="Google Shape;142;p26"/>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143" name="Google Shape;143;p26"/>
          <p:cNvPicPr preferRelativeResize="0"/>
          <p:nvPr/>
        </p:nvPicPr>
        <p:blipFill>
          <a:blip r:embed="rId3">
            <a:alphaModFix/>
          </a:blip>
          <a:stretch>
            <a:fillRect/>
          </a:stretch>
        </p:blipFill>
        <p:spPr>
          <a:xfrm>
            <a:off x="713433" y="0"/>
            <a:ext cx="7717135" cy="5143501"/>
          </a:xfrm>
          <a:prstGeom prst="rect">
            <a:avLst/>
          </a:prstGeom>
          <a:noFill/>
          <a:ln>
            <a:noFill/>
          </a:ln>
        </p:spPr>
      </p:pic>
    </p:spTree>
  </p:cSld>
  <p:clrMapOvr>
    <a:masterClrMapping/>
  </p:clrMapOvr>
  <p:transition spd="med" advClick="0" advTm="3000">
    <p:fade/>
  </p:transition>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016"/>
        <p:cNvGrpSpPr/>
        <p:nvPr/>
      </p:nvGrpSpPr>
      <p:grpSpPr>
        <a:xfrm>
          <a:off x="0" y="0"/>
          <a:ext cx="0" cy="0"/>
          <a:chOff x="0" y="0"/>
          <a:chExt cx="0" cy="0"/>
        </a:xfrm>
      </p:grpSpPr>
      <p:pic>
        <p:nvPicPr>
          <p:cNvPr id="1017" name="Google Shape;1017;p152"/>
          <p:cNvPicPr preferRelativeResize="0"/>
          <p:nvPr/>
        </p:nvPicPr>
        <p:blipFill>
          <a:blip r:embed="rId3">
            <a:alphaModFix/>
          </a:blip>
          <a:stretch>
            <a:fillRect/>
          </a:stretch>
        </p:blipFill>
        <p:spPr>
          <a:xfrm>
            <a:off x="233999" y="159025"/>
            <a:ext cx="3619075" cy="4825450"/>
          </a:xfrm>
          <a:prstGeom prst="rect">
            <a:avLst/>
          </a:prstGeom>
          <a:noFill/>
          <a:ln>
            <a:noFill/>
          </a:ln>
        </p:spPr>
      </p:pic>
      <p:pic>
        <p:nvPicPr>
          <p:cNvPr id="1018" name="Google Shape;1018;p152"/>
          <p:cNvPicPr preferRelativeResize="0"/>
          <p:nvPr/>
        </p:nvPicPr>
        <p:blipFill>
          <a:blip r:embed="rId4">
            <a:alphaModFix/>
          </a:blip>
          <a:stretch>
            <a:fillRect/>
          </a:stretch>
        </p:blipFill>
        <p:spPr>
          <a:xfrm>
            <a:off x="4896775" y="1970375"/>
            <a:ext cx="4018800" cy="3014100"/>
          </a:xfrm>
          <a:prstGeom prst="rect">
            <a:avLst/>
          </a:prstGeom>
          <a:noFill/>
          <a:ln>
            <a:noFill/>
          </a:ln>
        </p:spPr>
      </p:pic>
      <p:sp>
        <p:nvSpPr>
          <p:cNvPr id="1019" name="Google Shape;1019;p152"/>
          <p:cNvSpPr txBox="1"/>
          <p:nvPr/>
        </p:nvSpPr>
        <p:spPr>
          <a:xfrm>
            <a:off x="4497050" y="333125"/>
            <a:ext cx="1565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1020" name="Google Shape;1020;p152"/>
          <p:cNvPicPr preferRelativeResize="0"/>
          <p:nvPr/>
        </p:nvPicPr>
        <p:blipFill>
          <a:blip r:embed="rId5">
            <a:alphaModFix/>
          </a:blip>
          <a:stretch>
            <a:fillRect/>
          </a:stretch>
        </p:blipFill>
        <p:spPr>
          <a:xfrm>
            <a:off x="4273674" y="159018"/>
            <a:ext cx="1565699" cy="3477806"/>
          </a:xfrm>
          <a:prstGeom prst="rect">
            <a:avLst/>
          </a:prstGeom>
          <a:noFill/>
          <a:ln>
            <a:noFill/>
          </a:ln>
        </p:spPr>
      </p:pic>
    </p:spTree>
  </p:cSld>
  <p:clrMapOvr>
    <a:masterClrMapping/>
  </p:clrMapOvr>
  <p:transition spd="med" advClick="0" advTm="3000">
    <p:fade/>
  </p:transition>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024"/>
        <p:cNvGrpSpPr/>
        <p:nvPr/>
      </p:nvGrpSpPr>
      <p:grpSpPr>
        <a:xfrm>
          <a:off x="0" y="0"/>
          <a:ext cx="0" cy="0"/>
          <a:chOff x="0" y="0"/>
          <a:chExt cx="0" cy="0"/>
        </a:xfrm>
      </p:grpSpPr>
      <p:sp>
        <p:nvSpPr>
          <p:cNvPr id="1025" name="Google Shape;1025;p15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1026" name="Google Shape;1026;p15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1027" name="Google Shape;1027;p153"/>
          <p:cNvPicPr preferRelativeResize="0"/>
          <p:nvPr/>
        </p:nvPicPr>
        <p:blipFill>
          <a:blip r:embed="rId3">
            <a:alphaModFix/>
          </a:blip>
          <a:stretch>
            <a:fillRect/>
          </a:stretch>
        </p:blipFill>
        <p:spPr>
          <a:xfrm>
            <a:off x="2342287" y="154475"/>
            <a:ext cx="3857626" cy="5143501"/>
          </a:xfrm>
          <a:prstGeom prst="rect">
            <a:avLst/>
          </a:prstGeom>
          <a:noFill/>
          <a:ln>
            <a:noFill/>
          </a:ln>
        </p:spPr>
      </p:pic>
    </p:spTree>
  </p:cSld>
  <p:clrMapOvr>
    <a:masterClrMapping/>
  </p:clrMapOvr>
  <p:transition spd="med" advClick="0" advTm="3000">
    <p:fade/>
  </p:transition>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031"/>
        <p:cNvGrpSpPr/>
        <p:nvPr/>
      </p:nvGrpSpPr>
      <p:grpSpPr>
        <a:xfrm>
          <a:off x="0" y="0"/>
          <a:ext cx="0" cy="0"/>
          <a:chOff x="0" y="0"/>
          <a:chExt cx="0" cy="0"/>
        </a:xfrm>
      </p:grpSpPr>
      <p:sp>
        <p:nvSpPr>
          <p:cNvPr id="1032" name="Google Shape;1032;p15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1033" name="Google Shape;1033;p15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1034" name="Google Shape;1034;p154"/>
          <p:cNvPicPr preferRelativeResize="0"/>
          <p:nvPr/>
        </p:nvPicPr>
        <p:blipFill>
          <a:blip r:embed="rId3">
            <a:alphaModFix/>
          </a:blip>
          <a:stretch>
            <a:fillRect/>
          </a:stretch>
        </p:blipFill>
        <p:spPr>
          <a:xfrm>
            <a:off x="2643175" y="-172650"/>
            <a:ext cx="3857626" cy="5143501"/>
          </a:xfrm>
          <a:prstGeom prst="rect">
            <a:avLst/>
          </a:prstGeom>
          <a:noFill/>
          <a:ln>
            <a:noFill/>
          </a:ln>
        </p:spPr>
      </p:pic>
    </p:spTree>
  </p:cSld>
  <p:clrMapOvr>
    <a:masterClrMapping/>
  </p:clrMapOvr>
  <p:transition spd="med" advClick="0" advTm="3000">
    <p:fade/>
  </p:transition>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038"/>
        <p:cNvGrpSpPr/>
        <p:nvPr/>
      </p:nvGrpSpPr>
      <p:grpSpPr>
        <a:xfrm>
          <a:off x="0" y="0"/>
          <a:ext cx="0" cy="0"/>
          <a:chOff x="0" y="0"/>
          <a:chExt cx="0" cy="0"/>
        </a:xfrm>
      </p:grpSpPr>
      <p:sp>
        <p:nvSpPr>
          <p:cNvPr id="1039" name="Google Shape;1039;p155"/>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1040" name="Google Shape;1040;p155"/>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1041" name="Google Shape;1041;p155"/>
          <p:cNvPicPr preferRelativeResize="0"/>
          <p:nvPr/>
        </p:nvPicPr>
        <p:blipFill>
          <a:blip r:embed="rId3">
            <a:alphaModFix/>
          </a:blip>
          <a:stretch>
            <a:fillRect/>
          </a:stretch>
        </p:blipFill>
        <p:spPr>
          <a:xfrm>
            <a:off x="1223100" y="185800"/>
            <a:ext cx="6096000" cy="4572000"/>
          </a:xfrm>
          <a:prstGeom prst="rect">
            <a:avLst/>
          </a:prstGeom>
          <a:noFill/>
          <a:ln>
            <a:noFill/>
          </a:ln>
        </p:spPr>
      </p:pic>
    </p:spTree>
  </p:cSld>
  <p:clrMapOvr>
    <a:masterClrMapping/>
  </p:clrMapOvr>
  <p:transition spd="med" advClick="0" advTm="3000">
    <p:fade/>
  </p:transition>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045"/>
        <p:cNvGrpSpPr/>
        <p:nvPr/>
      </p:nvGrpSpPr>
      <p:grpSpPr>
        <a:xfrm>
          <a:off x="0" y="0"/>
          <a:ext cx="0" cy="0"/>
          <a:chOff x="0" y="0"/>
          <a:chExt cx="0" cy="0"/>
        </a:xfrm>
      </p:grpSpPr>
      <p:sp>
        <p:nvSpPr>
          <p:cNvPr id="1046" name="Google Shape;1046;p156"/>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1047" name="Google Shape;1047;p156"/>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1048" name="Google Shape;1048;p156"/>
          <p:cNvPicPr preferRelativeResize="0"/>
          <p:nvPr/>
        </p:nvPicPr>
        <p:blipFill>
          <a:blip r:embed="rId3">
            <a:alphaModFix/>
          </a:blip>
          <a:stretch>
            <a:fillRect/>
          </a:stretch>
        </p:blipFill>
        <p:spPr>
          <a:xfrm>
            <a:off x="1313975" y="367525"/>
            <a:ext cx="6096000" cy="4572000"/>
          </a:xfrm>
          <a:prstGeom prst="rect">
            <a:avLst/>
          </a:prstGeom>
          <a:noFill/>
          <a:ln>
            <a:noFill/>
          </a:ln>
        </p:spPr>
      </p:pic>
    </p:spTree>
  </p:cSld>
  <p:clrMapOvr>
    <a:masterClrMapping/>
  </p:clrMapOvr>
  <p:transition spd="med" advClick="0" advTm="3000">
    <p:fade/>
  </p:transition>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052"/>
        <p:cNvGrpSpPr/>
        <p:nvPr/>
      </p:nvGrpSpPr>
      <p:grpSpPr>
        <a:xfrm>
          <a:off x="0" y="0"/>
          <a:ext cx="0" cy="0"/>
          <a:chOff x="0" y="0"/>
          <a:chExt cx="0" cy="0"/>
        </a:xfrm>
      </p:grpSpPr>
      <p:sp>
        <p:nvSpPr>
          <p:cNvPr id="1053" name="Google Shape;1053;p157"/>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1054" name="Google Shape;1054;p157"/>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1055" name="Google Shape;1055;p157"/>
          <p:cNvPicPr preferRelativeResize="0"/>
          <p:nvPr/>
        </p:nvPicPr>
        <p:blipFill>
          <a:blip r:embed="rId3">
            <a:alphaModFix/>
          </a:blip>
          <a:stretch>
            <a:fillRect/>
          </a:stretch>
        </p:blipFill>
        <p:spPr>
          <a:xfrm>
            <a:off x="1524000" y="285750"/>
            <a:ext cx="6096000" cy="4572000"/>
          </a:xfrm>
          <a:prstGeom prst="rect">
            <a:avLst/>
          </a:prstGeom>
          <a:noFill/>
          <a:ln>
            <a:noFill/>
          </a:ln>
        </p:spPr>
      </p:pic>
    </p:spTree>
  </p:cSld>
  <p:clrMapOvr>
    <a:masterClrMapping/>
  </p:clrMapOvr>
  <p:transition spd="med" advClick="0" advTm="3000">
    <p:fade/>
  </p:transition>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059"/>
        <p:cNvGrpSpPr/>
        <p:nvPr/>
      </p:nvGrpSpPr>
      <p:grpSpPr>
        <a:xfrm>
          <a:off x="0" y="0"/>
          <a:ext cx="0" cy="0"/>
          <a:chOff x="0" y="0"/>
          <a:chExt cx="0" cy="0"/>
        </a:xfrm>
      </p:grpSpPr>
      <p:sp>
        <p:nvSpPr>
          <p:cNvPr id="1060" name="Google Shape;1060;p158"/>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1061" name="Google Shape;1061;p158"/>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1062" name="Google Shape;1062;p158"/>
          <p:cNvPicPr preferRelativeResize="0"/>
          <p:nvPr/>
        </p:nvPicPr>
        <p:blipFill>
          <a:blip r:embed="rId3">
            <a:alphaModFix/>
          </a:blip>
          <a:stretch>
            <a:fillRect/>
          </a:stretch>
        </p:blipFill>
        <p:spPr>
          <a:xfrm>
            <a:off x="1423025" y="294825"/>
            <a:ext cx="6096000" cy="4572000"/>
          </a:xfrm>
          <a:prstGeom prst="rect">
            <a:avLst/>
          </a:prstGeom>
          <a:noFill/>
          <a:ln>
            <a:noFill/>
          </a:ln>
        </p:spPr>
      </p:pic>
    </p:spTree>
  </p:cSld>
  <p:clrMapOvr>
    <a:masterClrMapping/>
  </p:clrMapOvr>
  <p:transition spd="med" advClick="0" advTm="3000">
    <p:fade/>
  </p:transition>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066"/>
        <p:cNvGrpSpPr/>
        <p:nvPr/>
      </p:nvGrpSpPr>
      <p:grpSpPr>
        <a:xfrm>
          <a:off x="0" y="0"/>
          <a:ext cx="0" cy="0"/>
          <a:chOff x="0" y="0"/>
          <a:chExt cx="0" cy="0"/>
        </a:xfrm>
      </p:grpSpPr>
      <p:sp>
        <p:nvSpPr>
          <p:cNvPr id="1067" name="Google Shape;1067;p159"/>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1068" name="Google Shape;1068;p159"/>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1069" name="Google Shape;1069;p159"/>
          <p:cNvPicPr preferRelativeResize="0"/>
          <p:nvPr/>
        </p:nvPicPr>
        <p:blipFill>
          <a:blip r:embed="rId3">
            <a:alphaModFix/>
          </a:blip>
          <a:stretch>
            <a:fillRect/>
          </a:stretch>
        </p:blipFill>
        <p:spPr>
          <a:xfrm>
            <a:off x="2349925" y="367525"/>
            <a:ext cx="6096000" cy="4572000"/>
          </a:xfrm>
          <a:prstGeom prst="rect">
            <a:avLst/>
          </a:prstGeom>
          <a:noFill/>
          <a:ln>
            <a:noFill/>
          </a:ln>
        </p:spPr>
      </p:pic>
    </p:spTree>
  </p:cSld>
  <p:clrMapOvr>
    <a:masterClrMapping/>
  </p:clrMapOvr>
  <p:transition spd="med" advClick="0" advTm="3000">
    <p:fade/>
  </p:transition>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073"/>
        <p:cNvGrpSpPr/>
        <p:nvPr/>
      </p:nvGrpSpPr>
      <p:grpSpPr>
        <a:xfrm>
          <a:off x="0" y="0"/>
          <a:ext cx="0" cy="0"/>
          <a:chOff x="0" y="0"/>
          <a:chExt cx="0" cy="0"/>
        </a:xfrm>
      </p:grpSpPr>
      <p:sp>
        <p:nvSpPr>
          <p:cNvPr id="1074" name="Google Shape;1074;p160"/>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1075" name="Google Shape;1075;p160"/>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1076" name="Google Shape;1076;p160"/>
          <p:cNvPicPr preferRelativeResize="0"/>
          <p:nvPr/>
        </p:nvPicPr>
        <p:blipFill>
          <a:blip r:embed="rId3">
            <a:alphaModFix/>
          </a:blip>
          <a:stretch>
            <a:fillRect/>
          </a:stretch>
        </p:blipFill>
        <p:spPr>
          <a:xfrm>
            <a:off x="1524000" y="285750"/>
            <a:ext cx="6096000" cy="4572000"/>
          </a:xfrm>
          <a:prstGeom prst="rect">
            <a:avLst/>
          </a:prstGeom>
          <a:noFill/>
          <a:ln>
            <a:noFill/>
          </a:ln>
        </p:spPr>
      </p:pic>
    </p:spTree>
  </p:cSld>
  <p:clrMapOvr>
    <a:masterClrMapping/>
  </p:clrMapOvr>
  <p:transition spd="med" advClick="0" advTm="3000">
    <p:fade/>
  </p:transition>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080"/>
        <p:cNvGrpSpPr/>
        <p:nvPr/>
      </p:nvGrpSpPr>
      <p:grpSpPr>
        <a:xfrm>
          <a:off x="0" y="0"/>
          <a:ext cx="0" cy="0"/>
          <a:chOff x="0" y="0"/>
          <a:chExt cx="0" cy="0"/>
        </a:xfrm>
      </p:grpSpPr>
      <p:sp>
        <p:nvSpPr>
          <p:cNvPr id="1081" name="Google Shape;1081;p161"/>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1082" name="Google Shape;1082;p161"/>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1083" name="Google Shape;1083;p161"/>
          <p:cNvPicPr preferRelativeResize="0"/>
          <p:nvPr/>
        </p:nvPicPr>
        <p:blipFill>
          <a:blip r:embed="rId3">
            <a:alphaModFix/>
          </a:blip>
          <a:stretch>
            <a:fillRect/>
          </a:stretch>
        </p:blipFill>
        <p:spPr>
          <a:xfrm>
            <a:off x="1259450" y="0"/>
            <a:ext cx="6858000" cy="5143500"/>
          </a:xfrm>
          <a:prstGeom prst="rect">
            <a:avLst/>
          </a:prstGeom>
          <a:noFill/>
          <a:ln>
            <a:noFill/>
          </a:ln>
        </p:spPr>
      </p:pic>
    </p:spTree>
  </p:cSld>
  <p:clrMapOvr>
    <a:masterClrMapping/>
  </p:clrMapOvr>
  <p:transition spd="med" advClick="0" advTm="3000">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47"/>
        <p:cNvGrpSpPr/>
        <p:nvPr/>
      </p:nvGrpSpPr>
      <p:grpSpPr>
        <a:xfrm>
          <a:off x="0" y="0"/>
          <a:ext cx="0" cy="0"/>
          <a:chOff x="0" y="0"/>
          <a:chExt cx="0" cy="0"/>
        </a:xfrm>
      </p:grpSpPr>
      <p:sp>
        <p:nvSpPr>
          <p:cNvPr id="148" name="Google Shape;148;p27"/>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149" name="Google Shape;149;p27"/>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150" name="Google Shape;150;p27"/>
          <p:cNvPicPr preferRelativeResize="0"/>
          <p:nvPr/>
        </p:nvPicPr>
        <p:blipFill>
          <a:blip r:embed="rId3">
            <a:alphaModFix/>
          </a:blip>
          <a:stretch>
            <a:fillRect/>
          </a:stretch>
        </p:blipFill>
        <p:spPr>
          <a:xfrm>
            <a:off x="713433" y="0"/>
            <a:ext cx="7717135" cy="5143501"/>
          </a:xfrm>
          <a:prstGeom prst="rect">
            <a:avLst/>
          </a:prstGeom>
          <a:noFill/>
          <a:ln>
            <a:noFill/>
          </a:ln>
        </p:spPr>
      </p:pic>
    </p:spTree>
  </p:cSld>
  <p:clrMapOvr>
    <a:masterClrMapping/>
  </p:clrMapOvr>
  <p:transition spd="med" advClick="0" advTm="3000">
    <p:fade/>
  </p:transition>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087"/>
        <p:cNvGrpSpPr/>
        <p:nvPr/>
      </p:nvGrpSpPr>
      <p:grpSpPr>
        <a:xfrm>
          <a:off x="0" y="0"/>
          <a:ext cx="0" cy="0"/>
          <a:chOff x="0" y="0"/>
          <a:chExt cx="0" cy="0"/>
        </a:xfrm>
      </p:grpSpPr>
      <p:sp>
        <p:nvSpPr>
          <p:cNvPr id="1088" name="Google Shape;1088;p16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1089" name="Google Shape;1089;p162"/>
          <p:cNvSpPr txBox="1"/>
          <p:nvPr/>
        </p:nvSpPr>
        <p:spPr>
          <a:xfrm>
            <a:off x="949375" y="1515675"/>
            <a:ext cx="6778800" cy="217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300" b="1">
                <a:solidFill>
                  <a:srgbClr val="0000FF"/>
                </a:solidFill>
              </a:rPr>
              <a:t>And this is what happens when Ebs asks for some help…</a:t>
            </a:r>
            <a:endParaRPr sz="4300" b="1">
              <a:solidFill>
                <a:srgbClr val="0000FF"/>
              </a:solidFill>
            </a:endParaRPr>
          </a:p>
        </p:txBody>
      </p:sp>
    </p:spTree>
  </p:cSld>
  <p:clrMapOvr>
    <a:masterClrMapping/>
  </p:clrMapOvr>
  <p:transition spd="med" advClick="0" advTm="3000">
    <p:fade/>
  </p:transition>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093"/>
        <p:cNvGrpSpPr/>
        <p:nvPr/>
      </p:nvGrpSpPr>
      <p:grpSpPr>
        <a:xfrm>
          <a:off x="0" y="0"/>
          <a:ext cx="0" cy="0"/>
          <a:chOff x="0" y="0"/>
          <a:chExt cx="0" cy="0"/>
        </a:xfrm>
      </p:grpSpPr>
      <p:sp>
        <p:nvSpPr>
          <p:cNvPr id="1094" name="Google Shape;1094;p16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pic>
        <p:nvPicPr>
          <p:cNvPr id="1095" name="Google Shape;1095;p163"/>
          <p:cNvPicPr preferRelativeResize="0"/>
          <p:nvPr/>
        </p:nvPicPr>
        <p:blipFill>
          <a:blip r:embed="rId3">
            <a:alphaModFix/>
          </a:blip>
          <a:stretch>
            <a:fillRect/>
          </a:stretch>
        </p:blipFill>
        <p:spPr>
          <a:xfrm>
            <a:off x="2251802" y="0"/>
            <a:ext cx="4410500" cy="5880675"/>
          </a:xfrm>
          <a:prstGeom prst="rect">
            <a:avLst/>
          </a:prstGeom>
          <a:noFill/>
          <a:ln>
            <a:noFill/>
          </a:ln>
        </p:spPr>
      </p:pic>
    </p:spTree>
  </p:cSld>
  <p:clrMapOvr>
    <a:masterClrMapping/>
  </p:clrMapOvr>
  <p:transition spd="med" advClick="0" advTm="3000">
    <p:fade/>
  </p:transition>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099"/>
        <p:cNvGrpSpPr/>
        <p:nvPr/>
      </p:nvGrpSpPr>
      <p:grpSpPr>
        <a:xfrm>
          <a:off x="0" y="0"/>
          <a:ext cx="0" cy="0"/>
          <a:chOff x="0" y="0"/>
          <a:chExt cx="0" cy="0"/>
        </a:xfrm>
      </p:grpSpPr>
      <p:sp>
        <p:nvSpPr>
          <p:cNvPr id="1100" name="Google Shape;1100;p16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pic>
        <p:nvPicPr>
          <p:cNvPr id="1101" name="Google Shape;1101;p164"/>
          <p:cNvPicPr preferRelativeResize="0"/>
          <p:nvPr/>
        </p:nvPicPr>
        <p:blipFill>
          <a:blip r:embed="rId3">
            <a:alphaModFix/>
          </a:blip>
          <a:stretch>
            <a:fillRect/>
          </a:stretch>
        </p:blipFill>
        <p:spPr>
          <a:xfrm>
            <a:off x="2950550" y="257663"/>
            <a:ext cx="3861625" cy="4628174"/>
          </a:xfrm>
          <a:prstGeom prst="rect">
            <a:avLst/>
          </a:prstGeom>
          <a:noFill/>
          <a:ln>
            <a:noFill/>
          </a:ln>
        </p:spPr>
      </p:pic>
    </p:spTree>
  </p:cSld>
  <p:clrMapOvr>
    <a:masterClrMapping/>
  </p:clrMapOvr>
  <p:transition spd="med" advClick="0" advTm="3000">
    <p:fade/>
  </p:transition>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05"/>
        <p:cNvGrpSpPr/>
        <p:nvPr/>
      </p:nvGrpSpPr>
      <p:grpSpPr>
        <a:xfrm>
          <a:off x="0" y="0"/>
          <a:ext cx="0" cy="0"/>
          <a:chOff x="0" y="0"/>
          <a:chExt cx="0" cy="0"/>
        </a:xfrm>
      </p:grpSpPr>
      <p:sp>
        <p:nvSpPr>
          <p:cNvPr id="1106" name="Google Shape;1106;p165"/>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pic>
        <p:nvPicPr>
          <p:cNvPr id="1107" name="Google Shape;1107;p165"/>
          <p:cNvPicPr preferRelativeResize="0"/>
          <p:nvPr/>
        </p:nvPicPr>
        <p:blipFill>
          <a:blip r:embed="rId3">
            <a:alphaModFix/>
          </a:blip>
          <a:stretch>
            <a:fillRect/>
          </a:stretch>
        </p:blipFill>
        <p:spPr>
          <a:xfrm>
            <a:off x="2917988" y="109800"/>
            <a:ext cx="3857626" cy="5143501"/>
          </a:xfrm>
          <a:prstGeom prst="rect">
            <a:avLst/>
          </a:prstGeom>
          <a:noFill/>
          <a:ln>
            <a:noFill/>
          </a:ln>
        </p:spPr>
      </p:pic>
    </p:spTree>
  </p:cSld>
  <p:clrMapOvr>
    <a:masterClrMapping/>
  </p:clrMapOvr>
  <p:transition spd="med" advClick="0" advTm="3000">
    <p:fade/>
  </p:transition>
</p:sld>
</file>

<file path=ppt/slides/slide15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111"/>
        <p:cNvGrpSpPr/>
        <p:nvPr/>
      </p:nvGrpSpPr>
      <p:grpSpPr>
        <a:xfrm>
          <a:off x="0" y="0"/>
          <a:ext cx="0" cy="0"/>
          <a:chOff x="0" y="0"/>
          <a:chExt cx="0" cy="0"/>
        </a:xfrm>
      </p:grpSpPr>
      <p:sp>
        <p:nvSpPr>
          <p:cNvPr id="1112" name="Google Shape;1112;p166"/>
          <p:cNvSpPr txBox="1">
            <a:spLocks noGrp="1"/>
          </p:cNvSpPr>
          <p:nvPr>
            <p:ph type="subTitle" idx="1"/>
          </p:nvPr>
        </p:nvSpPr>
        <p:spPr>
          <a:xfrm>
            <a:off x="311700" y="799500"/>
            <a:ext cx="8520600" cy="40908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SzPts val="440"/>
              <a:buNone/>
            </a:pPr>
            <a:r>
              <a:rPr lang="en" sz="3800">
                <a:solidFill>
                  <a:srgbClr val="0000FF"/>
                </a:solidFill>
              </a:rPr>
              <a:t>We will miss you as you move onto high school! Thank you for the impact you made on the department during your years here! The leadership you provided has made us better. </a:t>
            </a:r>
            <a:endParaRPr sz="3800">
              <a:solidFill>
                <a:srgbClr val="0000FF"/>
              </a:solidFill>
            </a:endParaRPr>
          </a:p>
          <a:p>
            <a:pPr marL="0" lvl="0" indent="0" algn="l" rtl="0">
              <a:lnSpc>
                <a:spcPct val="95000"/>
              </a:lnSpc>
              <a:spcBef>
                <a:spcPts val="1600"/>
              </a:spcBef>
              <a:spcAft>
                <a:spcPts val="1600"/>
              </a:spcAft>
              <a:buClr>
                <a:schemeClr val="dk1"/>
              </a:buClr>
              <a:buSzPts val="440"/>
              <a:buFont typeface="Arial"/>
              <a:buNone/>
            </a:pPr>
            <a:r>
              <a:rPr lang="en" sz="3800" u="sng">
                <a:solidFill>
                  <a:srgbClr val="0000FF"/>
                </a:solidFill>
              </a:rPr>
              <a:t>Be brilliant </a:t>
            </a:r>
            <a:r>
              <a:rPr lang="en" sz="3800">
                <a:solidFill>
                  <a:srgbClr val="0000FF"/>
                </a:solidFill>
              </a:rPr>
              <a:t>on your high school stage!</a:t>
            </a:r>
            <a:endParaRPr sz="3520"/>
          </a:p>
        </p:txBody>
      </p:sp>
      <p:sp>
        <p:nvSpPr>
          <p:cNvPr id="1113" name="Google Shape;1113;p166"/>
          <p:cNvSpPr txBox="1"/>
          <p:nvPr/>
        </p:nvSpPr>
        <p:spPr>
          <a:xfrm>
            <a:off x="253175" y="186550"/>
            <a:ext cx="7441800" cy="63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900" b="1">
                <a:solidFill>
                  <a:srgbClr val="F3F3F3"/>
                </a:solidFill>
              </a:rPr>
              <a:t>To the Advanced Theatre 8th Graders...</a:t>
            </a:r>
            <a:endParaRPr sz="2900" b="1">
              <a:solidFill>
                <a:srgbClr val="F3F3F3"/>
              </a:solidFill>
            </a:endParaRPr>
          </a:p>
        </p:txBody>
      </p:sp>
    </p:spTree>
  </p:cSld>
  <p:clrMapOvr>
    <a:masterClrMapping/>
  </p:clrMapOvr>
  <p:transition spd="med" advClick="0" advTm="3000">
    <p:fade/>
  </p:transition>
</p:sld>
</file>

<file path=ppt/slides/slide15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117"/>
        <p:cNvGrpSpPr/>
        <p:nvPr/>
      </p:nvGrpSpPr>
      <p:grpSpPr>
        <a:xfrm>
          <a:off x="0" y="0"/>
          <a:ext cx="0" cy="0"/>
          <a:chOff x="0" y="0"/>
          <a:chExt cx="0" cy="0"/>
        </a:xfrm>
      </p:grpSpPr>
      <p:sp>
        <p:nvSpPr>
          <p:cNvPr id="1118" name="Google Shape;1118;p167"/>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1119" name="Google Shape;1119;p167"/>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1120" name="Google Shape;1120;p167"/>
          <p:cNvPicPr preferRelativeResize="0"/>
          <p:nvPr/>
        </p:nvPicPr>
        <p:blipFill rotWithShape="1">
          <a:blip r:embed="rId3">
            <a:alphaModFix/>
          </a:blip>
          <a:srcRect t="39" b="29"/>
          <a:stretch/>
        </p:blipFill>
        <p:spPr>
          <a:xfrm>
            <a:off x="3194688" y="0"/>
            <a:ext cx="3430675" cy="5143501"/>
          </a:xfrm>
          <a:prstGeom prst="rect">
            <a:avLst/>
          </a:prstGeom>
          <a:noFill/>
          <a:ln>
            <a:noFill/>
          </a:ln>
        </p:spPr>
      </p:pic>
    </p:spTree>
  </p:cSld>
  <p:clrMapOvr>
    <a:masterClrMapping/>
  </p:clrMapOvr>
  <p:transition spd="med" advClick="0" advTm="3000">
    <p:fade/>
  </p:transition>
</p:sld>
</file>

<file path=ppt/slides/slide15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124"/>
        <p:cNvGrpSpPr/>
        <p:nvPr/>
      </p:nvGrpSpPr>
      <p:grpSpPr>
        <a:xfrm>
          <a:off x="0" y="0"/>
          <a:ext cx="0" cy="0"/>
          <a:chOff x="0" y="0"/>
          <a:chExt cx="0" cy="0"/>
        </a:xfrm>
      </p:grpSpPr>
      <p:pic>
        <p:nvPicPr>
          <p:cNvPr id="1125" name="Google Shape;1125;p168"/>
          <p:cNvPicPr preferRelativeResize="0"/>
          <p:nvPr/>
        </p:nvPicPr>
        <p:blipFill rotWithShape="1">
          <a:blip r:embed="rId3">
            <a:alphaModFix/>
          </a:blip>
          <a:srcRect t="5562" b="5571"/>
          <a:stretch/>
        </p:blipFill>
        <p:spPr>
          <a:xfrm>
            <a:off x="2785500" y="0"/>
            <a:ext cx="3857627" cy="5143501"/>
          </a:xfrm>
          <a:prstGeom prst="rect">
            <a:avLst/>
          </a:prstGeom>
          <a:noFill/>
          <a:ln>
            <a:noFill/>
          </a:ln>
        </p:spPr>
      </p:pic>
    </p:spTree>
  </p:cSld>
  <p:clrMapOvr>
    <a:masterClrMapping/>
  </p:clrMapOvr>
  <p:transition spd="med" advClick="0" advTm="3000">
    <p:fade/>
  </p:transition>
</p:sld>
</file>

<file path=ppt/slides/slide15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129"/>
        <p:cNvGrpSpPr/>
        <p:nvPr/>
      </p:nvGrpSpPr>
      <p:grpSpPr>
        <a:xfrm>
          <a:off x="0" y="0"/>
          <a:ext cx="0" cy="0"/>
          <a:chOff x="0" y="0"/>
          <a:chExt cx="0" cy="0"/>
        </a:xfrm>
      </p:grpSpPr>
      <p:sp>
        <p:nvSpPr>
          <p:cNvPr id="1130" name="Google Shape;1130;p169"/>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1131" name="Google Shape;1131;p169"/>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1132" name="Google Shape;1132;p169"/>
          <p:cNvPicPr preferRelativeResize="0"/>
          <p:nvPr/>
        </p:nvPicPr>
        <p:blipFill rotWithShape="1">
          <a:blip r:embed="rId3">
            <a:alphaModFix/>
          </a:blip>
          <a:srcRect t="39" b="29"/>
          <a:stretch/>
        </p:blipFill>
        <p:spPr>
          <a:xfrm>
            <a:off x="2981213" y="0"/>
            <a:ext cx="3430675" cy="5143501"/>
          </a:xfrm>
          <a:prstGeom prst="rect">
            <a:avLst/>
          </a:prstGeom>
          <a:noFill/>
          <a:ln>
            <a:noFill/>
          </a:ln>
        </p:spPr>
      </p:pic>
    </p:spTree>
  </p:cSld>
  <p:clrMapOvr>
    <a:masterClrMapping/>
  </p:clrMapOvr>
  <p:transition spd="med" advClick="0" advTm="3000">
    <p:fade/>
  </p:transition>
</p:sld>
</file>

<file path=ppt/slides/slide15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136"/>
        <p:cNvGrpSpPr/>
        <p:nvPr/>
      </p:nvGrpSpPr>
      <p:grpSpPr>
        <a:xfrm>
          <a:off x="0" y="0"/>
          <a:ext cx="0" cy="0"/>
          <a:chOff x="0" y="0"/>
          <a:chExt cx="0" cy="0"/>
        </a:xfrm>
      </p:grpSpPr>
      <p:sp>
        <p:nvSpPr>
          <p:cNvPr id="1137" name="Google Shape;1137;p170"/>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1138" name="Google Shape;1138;p170"/>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1139" name="Google Shape;1139;p170"/>
          <p:cNvPicPr preferRelativeResize="0"/>
          <p:nvPr/>
        </p:nvPicPr>
        <p:blipFill rotWithShape="1">
          <a:blip r:embed="rId3">
            <a:alphaModFix/>
          </a:blip>
          <a:srcRect t="39" b="29"/>
          <a:stretch/>
        </p:blipFill>
        <p:spPr>
          <a:xfrm>
            <a:off x="3016788" y="0"/>
            <a:ext cx="3430675" cy="5143501"/>
          </a:xfrm>
          <a:prstGeom prst="rect">
            <a:avLst/>
          </a:prstGeom>
          <a:noFill/>
          <a:ln>
            <a:noFill/>
          </a:ln>
        </p:spPr>
      </p:pic>
    </p:spTree>
  </p:cSld>
  <p:clrMapOvr>
    <a:masterClrMapping/>
  </p:clrMapOvr>
  <p:transition spd="med" advClick="0" advTm="3000">
    <p:fade/>
  </p:transition>
</p:sld>
</file>

<file path=ppt/slides/slide15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143"/>
        <p:cNvGrpSpPr/>
        <p:nvPr/>
      </p:nvGrpSpPr>
      <p:grpSpPr>
        <a:xfrm>
          <a:off x="0" y="0"/>
          <a:ext cx="0" cy="0"/>
          <a:chOff x="0" y="0"/>
          <a:chExt cx="0" cy="0"/>
        </a:xfrm>
      </p:grpSpPr>
      <p:sp>
        <p:nvSpPr>
          <p:cNvPr id="1144" name="Google Shape;1144;p171"/>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1145" name="Google Shape;1145;p171"/>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1146" name="Google Shape;1146;p171"/>
          <p:cNvPicPr preferRelativeResize="0"/>
          <p:nvPr/>
        </p:nvPicPr>
        <p:blipFill rotWithShape="1">
          <a:blip r:embed="rId3">
            <a:alphaModFix/>
          </a:blip>
          <a:srcRect t="39" b="29"/>
          <a:stretch/>
        </p:blipFill>
        <p:spPr>
          <a:xfrm>
            <a:off x="3425938" y="0"/>
            <a:ext cx="3430675" cy="5143501"/>
          </a:xfrm>
          <a:prstGeom prst="rect">
            <a:avLst/>
          </a:prstGeom>
          <a:noFill/>
          <a:ln>
            <a:noFill/>
          </a:ln>
        </p:spPr>
      </p:pic>
    </p:spTree>
  </p:cSld>
  <p:clrMapOvr>
    <a:masterClrMapping/>
  </p:clrMapOvr>
  <p:transition spd="med" advClick="0" advTm="3000">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54"/>
        <p:cNvGrpSpPr/>
        <p:nvPr/>
      </p:nvGrpSpPr>
      <p:grpSpPr>
        <a:xfrm>
          <a:off x="0" y="0"/>
          <a:ext cx="0" cy="0"/>
          <a:chOff x="0" y="0"/>
          <a:chExt cx="0" cy="0"/>
        </a:xfrm>
      </p:grpSpPr>
      <p:sp>
        <p:nvSpPr>
          <p:cNvPr id="155" name="Google Shape;155;p28"/>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156" name="Google Shape;156;p28"/>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157" name="Google Shape;157;p28"/>
          <p:cNvPicPr preferRelativeResize="0"/>
          <p:nvPr/>
        </p:nvPicPr>
        <p:blipFill>
          <a:blip r:embed="rId3">
            <a:alphaModFix/>
          </a:blip>
          <a:stretch>
            <a:fillRect/>
          </a:stretch>
        </p:blipFill>
        <p:spPr>
          <a:xfrm>
            <a:off x="398525" y="-1081950"/>
            <a:ext cx="8433774" cy="6325325"/>
          </a:xfrm>
          <a:prstGeom prst="rect">
            <a:avLst/>
          </a:prstGeom>
          <a:noFill/>
          <a:ln>
            <a:noFill/>
          </a:ln>
        </p:spPr>
      </p:pic>
    </p:spTree>
  </p:cSld>
  <p:clrMapOvr>
    <a:masterClrMapping/>
  </p:clrMapOvr>
  <p:transition spd="med" advClick="0" advTm="3000">
    <p:fade/>
  </p:transition>
</p:sld>
</file>

<file path=ppt/slides/slide16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150"/>
        <p:cNvGrpSpPr/>
        <p:nvPr/>
      </p:nvGrpSpPr>
      <p:grpSpPr>
        <a:xfrm>
          <a:off x="0" y="0"/>
          <a:ext cx="0" cy="0"/>
          <a:chOff x="0" y="0"/>
          <a:chExt cx="0" cy="0"/>
        </a:xfrm>
      </p:grpSpPr>
      <p:sp>
        <p:nvSpPr>
          <p:cNvPr id="1151" name="Google Shape;1151;p17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1152" name="Google Shape;1152;p17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1153" name="Google Shape;1153;p172"/>
          <p:cNvPicPr preferRelativeResize="0"/>
          <p:nvPr/>
        </p:nvPicPr>
        <p:blipFill rotWithShape="1">
          <a:blip r:embed="rId3">
            <a:alphaModFix/>
          </a:blip>
          <a:srcRect t="39" b="29"/>
          <a:stretch/>
        </p:blipFill>
        <p:spPr>
          <a:xfrm>
            <a:off x="3336988" y="0"/>
            <a:ext cx="3430675" cy="5143501"/>
          </a:xfrm>
          <a:prstGeom prst="rect">
            <a:avLst/>
          </a:prstGeom>
          <a:noFill/>
          <a:ln>
            <a:noFill/>
          </a:ln>
        </p:spPr>
      </p:pic>
    </p:spTree>
  </p:cSld>
  <p:clrMapOvr>
    <a:masterClrMapping/>
  </p:clrMapOvr>
  <p:transition spd="med" advClick="0" advTm="3000">
    <p:fade/>
  </p:transition>
</p:sld>
</file>

<file path=ppt/slides/slide16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157"/>
        <p:cNvGrpSpPr/>
        <p:nvPr/>
      </p:nvGrpSpPr>
      <p:grpSpPr>
        <a:xfrm>
          <a:off x="0" y="0"/>
          <a:ext cx="0" cy="0"/>
          <a:chOff x="0" y="0"/>
          <a:chExt cx="0" cy="0"/>
        </a:xfrm>
      </p:grpSpPr>
      <p:sp>
        <p:nvSpPr>
          <p:cNvPr id="1158" name="Google Shape;1158;p17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1159" name="Google Shape;1159;p17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1160" name="Google Shape;1160;p173"/>
          <p:cNvPicPr preferRelativeResize="0"/>
          <p:nvPr/>
        </p:nvPicPr>
        <p:blipFill rotWithShape="1">
          <a:blip r:embed="rId3">
            <a:alphaModFix/>
          </a:blip>
          <a:srcRect t="39" b="29"/>
          <a:stretch/>
        </p:blipFill>
        <p:spPr>
          <a:xfrm>
            <a:off x="3159088" y="0"/>
            <a:ext cx="3430675" cy="5143501"/>
          </a:xfrm>
          <a:prstGeom prst="rect">
            <a:avLst/>
          </a:prstGeom>
          <a:noFill/>
          <a:ln>
            <a:noFill/>
          </a:ln>
        </p:spPr>
      </p:pic>
    </p:spTree>
  </p:cSld>
  <p:clrMapOvr>
    <a:masterClrMapping/>
  </p:clrMapOvr>
  <p:transition spd="med" advClick="0" advTm="3000">
    <p:fade/>
  </p:transition>
</p:sld>
</file>

<file path=ppt/slides/slide16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164"/>
        <p:cNvGrpSpPr/>
        <p:nvPr/>
      </p:nvGrpSpPr>
      <p:grpSpPr>
        <a:xfrm>
          <a:off x="0" y="0"/>
          <a:ext cx="0" cy="0"/>
          <a:chOff x="0" y="0"/>
          <a:chExt cx="0" cy="0"/>
        </a:xfrm>
      </p:grpSpPr>
      <p:sp>
        <p:nvSpPr>
          <p:cNvPr id="1165" name="Google Shape;1165;p17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1166" name="Google Shape;1166;p17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1167" name="Google Shape;1167;p174"/>
          <p:cNvPicPr preferRelativeResize="0"/>
          <p:nvPr/>
        </p:nvPicPr>
        <p:blipFill rotWithShape="1">
          <a:blip r:embed="rId3">
            <a:alphaModFix/>
          </a:blip>
          <a:srcRect t="39" b="29"/>
          <a:stretch/>
        </p:blipFill>
        <p:spPr>
          <a:xfrm>
            <a:off x="3176888" y="0"/>
            <a:ext cx="3430675" cy="5143501"/>
          </a:xfrm>
          <a:prstGeom prst="rect">
            <a:avLst/>
          </a:prstGeom>
          <a:noFill/>
          <a:ln>
            <a:noFill/>
          </a:ln>
        </p:spPr>
      </p:pic>
    </p:spTree>
  </p:cSld>
  <p:clrMapOvr>
    <a:masterClrMapping/>
  </p:clrMapOvr>
  <p:transition spd="med" advClick="0" advTm="3000">
    <p:fade/>
  </p:transition>
</p:sld>
</file>

<file path=ppt/slides/slide16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171"/>
        <p:cNvGrpSpPr/>
        <p:nvPr/>
      </p:nvGrpSpPr>
      <p:grpSpPr>
        <a:xfrm>
          <a:off x="0" y="0"/>
          <a:ext cx="0" cy="0"/>
          <a:chOff x="0" y="0"/>
          <a:chExt cx="0" cy="0"/>
        </a:xfrm>
      </p:grpSpPr>
      <p:sp>
        <p:nvSpPr>
          <p:cNvPr id="1172" name="Google Shape;1172;p175"/>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1173" name="Google Shape;1173;p175"/>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1174" name="Google Shape;1174;p175"/>
          <p:cNvPicPr preferRelativeResize="0"/>
          <p:nvPr/>
        </p:nvPicPr>
        <p:blipFill rotWithShape="1">
          <a:blip r:embed="rId3">
            <a:alphaModFix/>
          </a:blip>
          <a:srcRect t="39" b="29"/>
          <a:stretch/>
        </p:blipFill>
        <p:spPr>
          <a:xfrm>
            <a:off x="2927838" y="0"/>
            <a:ext cx="3430675" cy="5143501"/>
          </a:xfrm>
          <a:prstGeom prst="rect">
            <a:avLst/>
          </a:prstGeom>
          <a:noFill/>
          <a:ln>
            <a:noFill/>
          </a:ln>
        </p:spPr>
      </p:pic>
    </p:spTree>
  </p:cSld>
  <p:clrMapOvr>
    <a:masterClrMapping/>
  </p:clrMapOvr>
  <p:transition spd="med" advClick="0" advTm="3000">
    <p:fade/>
  </p:transition>
</p:sld>
</file>

<file path=ppt/slides/slide16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178"/>
        <p:cNvGrpSpPr/>
        <p:nvPr/>
      </p:nvGrpSpPr>
      <p:grpSpPr>
        <a:xfrm>
          <a:off x="0" y="0"/>
          <a:ext cx="0" cy="0"/>
          <a:chOff x="0" y="0"/>
          <a:chExt cx="0" cy="0"/>
        </a:xfrm>
      </p:grpSpPr>
      <p:sp>
        <p:nvSpPr>
          <p:cNvPr id="1179" name="Google Shape;1179;p176"/>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1180" name="Google Shape;1180;p176"/>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1181" name="Google Shape;1181;p176"/>
          <p:cNvPicPr preferRelativeResize="0"/>
          <p:nvPr/>
        </p:nvPicPr>
        <p:blipFill rotWithShape="1">
          <a:blip r:embed="rId3">
            <a:alphaModFix/>
          </a:blip>
          <a:srcRect t="39" b="29"/>
          <a:stretch/>
        </p:blipFill>
        <p:spPr>
          <a:xfrm>
            <a:off x="3087938" y="0"/>
            <a:ext cx="3430675" cy="5143501"/>
          </a:xfrm>
          <a:prstGeom prst="rect">
            <a:avLst/>
          </a:prstGeom>
          <a:noFill/>
          <a:ln>
            <a:noFill/>
          </a:ln>
        </p:spPr>
      </p:pic>
    </p:spTree>
  </p:cSld>
  <p:clrMapOvr>
    <a:masterClrMapping/>
  </p:clrMapOvr>
  <p:transition spd="med" advClick="0" advTm="3000">
    <p:fade/>
  </p:transition>
</p:sld>
</file>

<file path=ppt/slides/slide16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185"/>
        <p:cNvGrpSpPr/>
        <p:nvPr/>
      </p:nvGrpSpPr>
      <p:grpSpPr>
        <a:xfrm>
          <a:off x="0" y="0"/>
          <a:ext cx="0" cy="0"/>
          <a:chOff x="0" y="0"/>
          <a:chExt cx="0" cy="0"/>
        </a:xfrm>
      </p:grpSpPr>
      <p:sp>
        <p:nvSpPr>
          <p:cNvPr id="1186" name="Google Shape;1186;p177"/>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1187" name="Google Shape;1187;p177"/>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1188" name="Google Shape;1188;p177"/>
          <p:cNvPicPr preferRelativeResize="0"/>
          <p:nvPr/>
        </p:nvPicPr>
        <p:blipFill rotWithShape="1">
          <a:blip r:embed="rId3">
            <a:alphaModFix/>
          </a:blip>
          <a:srcRect t="39" b="29"/>
          <a:stretch/>
        </p:blipFill>
        <p:spPr>
          <a:xfrm>
            <a:off x="3230238" y="0"/>
            <a:ext cx="3430675" cy="5143501"/>
          </a:xfrm>
          <a:prstGeom prst="rect">
            <a:avLst/>
          </a:prstGeom>
          <a:noFill/>
          <a:ln>
            <a:noFill/>
          </a:ln>
        </p:spPr>
      </p:pic>
    </p:spTree>
  </p:cSld>
  <p:clrMapOvr>
    <a:masterClrMapping/>
  </p:clrMapOvr>
  <p:transition spd="med" advClick="0" advTm="3000">
    <p:fade/>
  </p:transition>
</p:sld>
</file>

<file path=ppt/slides/slide16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192"/>
        <p:cNvGrpSpPr/>
        <p:nvPr/>
      </p:nvGrpSpPr>
      <p:grpSpPr>
        <a:xfrm>
          <a:off x="0" y="0"/>
          <a:ext cx="0" cy="0"/>
          <a:chOff x="0" y="0"/>
          <a:chExt cx="0" cy="0"/>
        </a:xfrm>
      </p:grpSpPr>
      <p:sp>
        <p:nvSpPr>
          <p:cNvPr id="1193" name="Google Shape;1193;p178"/>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1194" name="Google Shape;1194;p178"/>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1195" name="Google Shape;1195;p178"/>
          <p:cNvPicPr preferRelativeResize="0"/>
          <p:nvPr/>
        </p:nvPicPr>
        <p:blipFill rotWithShape="1">
          <a:blip r:embed="rId3">
            <a:alphaModFix/>
          </a:blip>
          <a:srcRect t="39" b="29"/>
          <a:stretch/>
        </p:blipFill>
        <p:spPr>
          <a:xfrm>
            <a:off x="3105713" y="0"/>
            <a:ext cx="3430675" cy="5143501"/>
          </a:xfrm>
          <a:prstGeom prst="rect">
            <a:avLst/>
          </a:prstGeom>
          <a:noFill/>
          <a:ln>
            <a:noFill/>
          </a:ln>
        </p:spPr>
      </p:pic>
    </p:spTree>
  </p:cSld>
  <p:clrMapOvr>
    <a:masterClrMapping/>
  </p:clrMapOvr>
  <p:transition spd="med" advClick="0" advTm="3000">
    <p:fade/>
  </p:transition>
</p:sld>
</file>

<file path=ppt/slides/slide16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199"/>
        <p:cNvGrpSpPr/>
        <p:nvPr/>
      </p:nvGrpSpPr>
      <p:grpSpPr>
        <a:xfrm>
          <a:off x="0" y="0"/>
          <a:ext cx="0" cy="0"/>
          <a:chOff x="0" y="0"/>
          <a:chExt cx="0" cy="0"/>
        </a:xfrm>
      </p:grpSpPr>
      <p:sp>
        <p:nvSpPr>
          <p:cNvPr id="1200" name="Google Shape;1200;p179"/>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1201" name="Google Shape;1201;p179"/>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1202" name="Google Shape;1202;p179"/>
          <p:cNvPicPr preferRelativeResize="0"/>
          <p:nvPr/>
        </p:nvPicPr>
        <p:blipFill rotWithShape="1">
          <a:blip r:embed="rId3">
            <a:alphaModFix/>
          </a:blip>
          <a:srcRect t="39" b="29"/>
          <a:stretch/>
        </p:blipFill>
        <p:spPr>
          <a:xfrm>
            <a:off x="3105738" y="0"/>
            <a:ext cx="3430675" cy="5143501"/>
          </a:xfrm>
          <a:prstGeom prst="rect">
            <a:avLst/>
          </a:prstGeom>
          <a:noFill/>
          <a:ln>
            <a:noFill/>
          </a:ln>
        </p:spPr>
      </p:pic>
    </p:spTree>
  </p:cSld>
  <p:clrMapOvr>
    <a:masterClrMapping/>
  </p:clrMapOvr>
  <p:transition spd="med" advClick="0" advTm="3000">
    <p:fade/>
  </p:transition>
</p:sld>
</file>

<file path=ppt/slides/slide16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206"/>
        <p:cNvGrpSpPr/>
        <p:nvPr/>
      </p:nvGrpSpPr>
      <p:grpSpPr>
        <a:xfrm>
          <a:off x="0" y="0"/>
          <a:ext cx="0" cy="0"/>
          <a:chOff x="0" y="0"/>
          <a:chExt cx="0" cy="0"/>
        </a:xfrm>
      </p:grpSpPr>
      <p:sp>
        <p:nvSpPr>
          <p:cNvPr id="1207" name="Google Shape;1207;p180"/>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1208" name="Google Shape;1208;p180"/>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1209" name="Google Shape;1209;p180"/>
          <p:cNvPicPr preferRelativeResize="0"/>
          <p:nvPr/>
        </p:nvPicPr>
        <p:blipFill rotWithShape="1">
          <a:blip r:embed="rId3">
            <a:alphaModFix/>
          </a:blip>
          <a:srcRect t="5562" b="5571"/>
          <a:stretch/>
        </p:blipFill>
        <p:spPr>
          <a:xfrm>
            <a:off x="3052338" y="0"/>
            <a:ext cx="3857627" cy="5143501"/>
          </a:xfrm>
          <a:prstGeom prst="rect">
            <a:avLst/>
          </a:prstGeom>
          <a:noFill/>
          <a:ln>
            <a:noFill/>
          </a:ln>
        </p:spPr>
      </p:pic>
    </p:spTree>
  </p:cSld>
  <p:clrMapOvr>
    <a:masterClrMapping/>
  </p:clrMapOvr>
  <p:transition spd="med" advClick="0" advTm="3000">
    <p:fade/>
  </p:transition>
</p:sld>
</file>

<file path=ppt/slides/slide16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213"/>
        <p:cNvGrpSpPr/>
        <p:nvPr/>
      </p:nvGrpSpPr>
      <p:grpSpPr>
        <a:xfrm>
          <a:off x="0" y="0"/>
          <a:ext cx="0" cy="0"/>
          <a:chOff x="0" y="0"/>
          <a:chExt cx="0" cy="0"/>
        </a:xfrm>
      </p:grpSpPr>
      <p:sp>
        <p:nvSpPr>
          <p:cNvPr id="1214" name="Google Shape;1214;p181"/>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1215" name="Google Shape;1215;p181"/>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1216" name="Google Shape;1216;p181"/>
          <p:cNvPicPr preferRelativeResize="0"/>
          <p:nvPr/>
        </p:nvPicPr>
        <p:blipFill rotWithShape="1">
          <a:blip r:embed="rId3">
            <a:alphaModFix/>
          </a:blip>
          <a:srcRect t="5562" b="5571"/>
          <a:stretch/>
        </p:blipFill>
        <p:spPr>
          <a:xfrm>
            <a:off x="2999013" y="0"/>
            <a:ext cx="3857627" cy="5143501"/>
          </a:xfrm>
          <a:prstGeom prst="rect">
            <a:avLst/>
          </a:prstGeom>
          <a:noFill/>
          <a:ln>
            <a:noFill/>
          </a:ln>
        </p:spPr>
      </p:pic>
    </p:spTree>
  </p:cSld>
  <p:clrMapOvr>
    <a:masterClrMapping/>
  </p:clrMapOvr>
  <p:transition spd="med" advClick="0" advTm="3000">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61"/>
        <p:cNvGrpSpPr/>
        <p:nvPr/>
      </p:nvGrpSpPr>
      <p:grpSpPr>
        <a:xfrm>
          <a:off x="0" y="0"/>
          <a:ext cx="0" cy="0"/>
          <a:chOff x="0" y="0"/>
          <a:chExt cx="0" cy="0"/>
        </a:xfrm>
      </p:grpSpPr>
      <p:sp>
        <p:nvSpPr>
          <p:cNvPr id="162" name="Google Shape;162;p29"/>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163" name="Google Shape;163;p29"/>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164" name="Google Shape;164;p29"/>
          <p:cNvPicPr preferRelativeResize="0"/>
          <p:nvPr/>
        </p:nvPicPr>
        <p:blipFill>
          <a:blip r:embed="rId3">
            <a:alphaModFix/>
          </a:blip>
          <a:stretch>
            <a:fillRect/>
          </a:stretch>
        </p:blipFill>
        <p:spPr>
          <a:xfrm>
            <a:off x="651508" y="-88675"/>
            <a:ext cx="7717135" cy="5143501"/>
          </a:xfrm>
          <a:prstGeom prst="rect">
            <a:avLst/>
          </a:prstGeom>
          <a:noFill/>
          <a:ln>
            <a:noFill/>
          </a:ln>
        </p:spPr>
      </p:pic>
    </p:spTree>
  </p:cSld>
  <p:clrMapOvr>
    <a:masterClrMapping/>
  </p:clrMapOvr>
  <p:transition spd="med" advClick="0" advTm="3000">
    <p:fade/>
  </p:transition>
</p:sld>
</file>

<file path=ppt/slides/slide17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220"/>
        <p:cNvGrpSpPr/>
        <p:nvPr/>
      </p:nvGrpSpPr>
      <p:grpSpPr>
        <a:xfrm>
          <a:off x="0" y="0"/>
          <a:ext cx="0" cy="0"/>
          <a:chOff x="0" y="0"/>
          <a:chExt cx="0" cy="0"/>
        </a:xfrm>
      </p:grpSpPr>
      <p:sp>
        <p:nvSpPr>
          <p:cNvPr id="1221" name="Google Shape;1221;p18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1222" name="Google Shape;1222;p18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1223" name="Google Shape;1223;p182"/>
          <p:cNvPicPr preferRelativeResize="0"/>
          <p:nvPr/>
        </p:nvPicPr>
        <p:blipFill rotWithShape="1">
          <a:blip r:embed="rId3">
            <a:alphaModFix/>
          </a:blip>
          <a:srcRect t="39" b="29"/>
          <a:stretch/>
        </p:blipFill>
        <p:spPr>
          <a:xfrm>
            <a:off x="3354788" y="0"/>
            <a:ext cx="3430675" cy="5143501"/>
          </a:xfrm>
          <a:prstGeom prst="rect">
            <a:avLst/>
          </a:prstGeom>
          <a:noFill/>
          <a:ln>
            <a:noFill/>
          </a:ln>
        </p:spPr>
      </p:pic>
    </p:spTree>
  </p:cSld>
  <p:clrMapOvr>
    <a:masterClrMapping/>
  </p:clrMapOvr>
  <p:transition spd="med" advClick="0" advTm="3000">
    <p:fade/>
  </p:transition>
</p:sld>
</file>

<file path=ppt/slides/slide17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227"/>
        <p:cNvGrpSpPr/>
        <p:nvPr/>
      </p:nvGrpSpPr>
      <p:grpSpPr>
        <a:xfrm>
          <a:off x="0" y="0"/>
          <a:ext cx="0" cy="0"/>
          <a:chOff x="0" y="0"/>
          <a:chExt cx="0" cy="0"/>
        </a:xfrm>
      </p:grpSpPr>
      <p:sp>
        <p:nvSpPr>
          <p:cNvPr id="1228" name="Google Shape;1228;p18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1229" name="Google Shape;1229;p18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1230" name="Google Shape;1230;p183"/>
          <p:cNvPicPr preferRelativeResize="0"/>
          <p:nvPr/>
        </p:nvPicPr>
        <p:blipFill rotWithShape="1">
          <a:blip r:embed="rId3">
            <a:alphaModFix/>
          </a:blip>
          <a:srcRect t="39" b="29"/>
          <a:stretch/>
        </p:blipFill>
        <p:spPr>
          <a:xfrm>
            <a:off x="2963400" y="0"/>
            <a:ext cx="3430675" cy="5143501"/>
          </a:xfrm>
          <a:prstGeom prst="rect">
            <a:avLst/>
          </a:prstGeom>
          <a:noFill/>
          <a:ln>
            <a:noFill/>
          </a:ln>
        </p:spPr>
      </p:pic>
    </p:spTree>
  </p:cSld>
  <p:clrMapOvr>
    <a:masterClrMapping/>
  </p:clrMapOvr>
  <p:transition spd="med" advClick="0" advTm="3000">
    <p:fade/>
  </p:transition>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234"/>
        <p:cNvGrpSpPr/>
        <p:nvPr/>
      </p:nvGrpSpPr>
      <p:grpSpPr>
        <a:xfrm>
          <a:off x="0" y="0"/>
          <a:ext cx="0" cy="0"/>
          <a:chOff x="0" y="0"/>
          <a:chExt cx="0" cy="0"/>
        </a:xfrm>
      </p:grpSpPr>
      <p:sp>
        <p:nvSpPr>
          <p:cNvPr id="1235" name="Google Shape;1235;p18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1236" name="Google Shape;1236;p18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1237" name="Google Shape;1237;p184"/>
          <p:cNvPicPr preferRelativeResize="0"/>
          <p:nvPr/>
        </p:nvPicPr>
        <p:blipFill>
          <a:blip r:embed="rId3">
            <a:alphaModFix/>
          </a:blip>
          <a:stretch>
            <a:fillRect/>
          </a:stretch>
        </p:blipFill>
        <p:spPr>
          <a:xfrm>
            <a:off x="812875" y="-410625"/>
            <a:ext cx="7737350" cy="5803000"/>
          </a:xfrm>
          <a:prstGeom prst="rect">
            <a:avLst/>
          </a:prstGeom>
          <a:noFill/>
          <a:ln>
            <a:noFill/>
          </a:ln>
        </p:spPr>
      </p:pic>
      <p:sp>
        <p:nvSpPr>
          <p:cNvPr id="1238" name="Google Shape;1238;p184"/>
          <p:cNvSpPr txBox="1"/>
          <p:nvPr/>
        </p:nvSpPr>
        <p:spPr>
          <a:xfrm>
            <a:off x="1343950" y="763225"/>
            <a:ext cx="3799500" cy="86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400">
                <a:latin typeface="Impact"/>
                <a:ea typeface="Impact"/>
                <a:cs typeface="Impact"/>
                <a:sym typeface="Impact"/>
              </a:rPr>
              <a:t>STAY GOLD!</a:t>
            </a:r>
            <a:endParaRPr sz="4400">
              <a:latin typeface="Impact"/>
              <a:ea typeface="Impact"/>
              <a:cs typeface="Impact"/>
              <a:sym typeface="Impact"/>
            </a:endParaRPr>
          </a:p>
        </p:txBody>
      </p:sp>
    </p:spTree>
  </p:cSld>
  <p:clrMapOvr>
    <a:masterClrMapping/>
  </p:clrMapOvr>
  <p:transition spd="med" advClick="0" advTm="3000">
    <p:fade/>
  </p:transition>
</p:sld>
</file>

<file path=ppt/slides/slide17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242"/>
        <p:cNvGrpSpPr/>
        <p:nvPr/>
      </p:nvGrpSpPr>
      <p:grpSpPr>
        <a:xfrm>
          <a:off x="0" y="0"/>
          <a:ext cx="0" cy="0"/>
          <a:chOff x="0" y="0"/>
          <a:chExt cx="0" cy="0"/>
        </a:xfrm>
      </p:grpSpPr>
      <p:sp>
        <p:nvSpPr>
          <p:cNvPr id="1243" name="Google Shape;1243;p185"/>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1244" name="Google Shape;1244;p185"/>
          <p:cNvSpPr txBox="1">
            <a:spLocks noGrp="1"/>
          </p:cNvSpPr>
          <p:nvPr>
            <p:ph type="subTitle" idx="1"/>
          </p:nvPr>
        </p:nvSpPr>
        <p:spPr>
          <a:xfrm>
            <a:off x="378325" y="635475"/>
            <a:ext cx="8520600" cy="43482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4500" b="1">
                <a:solidFill>
                  <a:srgbClr val="0000FF"/>
                </a:solidFill>
                <a:latin typeface="Kaushan Script"/>
                <a:ea typeface="Kaushan Script"/>
                <a:cs typeface="Kaushan Script"/>
                <a:sym typeface="Kaushan Script"/>
              </a:rPr>
              <a:t>I’m so proud of this whole theatre department! Remember to enjoy the moments--and continue to </a:t>
            </a:r>
            <a:endParaRPr sz="4500" b="1">
              <a:solidFill>
                <a:srgbClr val="0000FF"/>
              </a:solidFill>
              <a:latin typeface="Kaushan Script"/>
              <a:ea typeface="Kaushan Script"/>
              <a:cs typeface="Kaushan Script"/>
              <a:sym typeface="Kaushan Script"/>
            </a:endParaRPr>
          </a:p>
          <a:p>
            <a:pPr marL="0" lvl="0" indent="0" algn="ctr" rtl="0">
              <a:lnSpc>
                <a:spcPct val="115000"/>
              </a:lnSpc>
              <a:spcBef>
                <a:spcPts val="1600"/>
              </a:spcBef>
              <a:spcAft>
                <a:spcPts val="0"/>
              </a:spcAft>
              <a:buClr>
                <a:schemeClr val="dk1"/>
              </a:buClr>
              <a:buSzPts val="1100"/>
              <a:buFont typeface="Arial"/>
              <a:buNone/>
            </a:pPr>
            <a:r>
              <a:rPr lang="en" sz="4500" b="1">
                <a:solidFill>
                  <a:srgbClr val="0000FF"/>
                </a:solidFill>
                <a:latin typeface="Kaushan Script"/>
                <a:ea typeface="Kaushan Script"/>
                <a:cs typeface="Kaushan Script"/>
                <a:sym typeface="Kaushan Script"/>
              </a:rPr>
              <a:t>BE BRILLIANT!</a:t>
            </a:r>
            <a:endParaRPr sz="4500" b="1">
              <a:solidFill>
                <a:srgbClr val="0000FF"/>
              </a:solidFill>
              <a:latin typeface="Kaushan Script"/>
              <a:ea typeface="Kaushan Script"/>
              <a:cs typeface="Kaushan Script"/>
              <a:sym typeface="Kaushan Script"/>
            </a:endParaRPr>
          </a:p>
          <a:p>
            <a:pPr marL="0" lvl="0" indent="0" algn="ctr" rtl="0">
              <a:lnSpc>
                <a:spcPct val="115000"/>
              </a:lnSpc>
              <a:spcBef>
                <a:spcPts val="1600"/>
              </a:spcBef>
              <a:spcAft>
                <a:spcPts val="1600"/>
              </a:spcAft>
              <a:buClr>
                <a:schemeClr val="dk1"/>
              </a:buClr>
              <a:buSzPts val="1100"/>
              <a:buFont typeface="Arial"/>
              <a:buNone/>
            </a:pPr>
            <a:r>
              <a:rPr lang="en" sz="4500" b="1">
                <a:solidFill>
                  <a:srgbClr val="0000FF"/>
                </a:solidFill>
                <a:latin typeface="Kaushan Script"/>
                <a:ea typeface="Kaushan Script"/>
                <a:cs typeface="Kaushan Script"/>
                <a:sym typeface="Kaushan Script"/>
              </a:rPr>
              <a:t>-Ebs</a:t>
            </a:r>
            <a:endParaRPr sz="4500">
              <a:solidFill>
                <a:srgbClr val="0000FF"/>
              </a:solidFill>
            </a:endParaRPr>
          </a:p>
        </p:txBody>
      </p:sp>
    </p:spTree>
  </p:cSld>
  <p:clrMapOvr>
    <a:masterClrMapping/>
  </p:clrMapOvr>
  <p:transition spd="med" advClick="0" advTm="5000">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68"/>
        <p:cNvGrpSpPr/>
        <p:nvPr/>
      </p:nvGrpSpPr>
      <p:grpSpPr>
        <a:xfrm>
          <a:off x="0" y="0"/>
          <a:ext cx="0" cy="0"/>
          <a:chOff x="0" y="0"/>
          <a:chExt cx="0" cy="0"/>
        </a:xfrm>
      </p:grpSpPr>
      <p:sp>
        <p:nvSpPr>
          <p:cNvPr id="169" name="Google Shape;169;p30"/>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170" name="Google Shape;170;p30"/>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171" name="Google Shape;171;p30"/>
          <p:cNvPicPr preferRelativeResize="0"/>
          <p:nvPr/>
        </p:nvPicPr>
        <p:blipFill>
          <a:blip r:embed="rId3">
            <a:alphaModFix/>
          </a:blip>
          <a:stretch>
            <a:fillRect/>
          </a:stretch>
        </p:blipFill>
        <p:spPr>
          <a:xfrm>
            <a:off x="713433" y="0"/>
            <a:ext cx="7717135" cy="5143501"/>
          </a:xfrm>
          <a:prstGeom prst="rect">
            <a:avLst/>
          </a:prstGeom>
          <a:noFill/>
          <a:ln>
            <a:noFill/>
          </a:ln>
        </p:spPr>
      </p:pic>
    </p:spTree>
  </p:cSld>
  <p:clrMapOvr>
    <a:masterClrMapping/>
  </p:clrMapOvr>
  <p:transition spd="med" advClick="0" advTm="3000">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75"/>
        <p:cNvGrpSpPr/>
        <p:nvPr/>
      </p:nvGrpSpPr>
      <p:grpSpPr>
        <a:xfrm>
          <a:off x="0" y="0"/>
          <a:ext cx="0" cy="0"/>
          <a:chOff x="0" y="0"/>
          <a:chExt cx="0" cy="0"/>
        </a:xfrm>
      </p:grpSpPr>
      <p:sp>
        <p:nvSpPr>
          <p:cNvPr id="176" name="Google Shape;176;p31"/>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177" name="Google Shape;177;p31"/>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178" name="Google Shape;178;p31"/>
          <p:cNvPicPr preferRelativeResize="0"/>
          <p:nvPr/>
        </p:nvPicPr>
        <p:blipFill>
          <a:blip r:embed="rId3">
            <a:alphaModFix/>
          </a:blip>
          <a:stretch>
            <a:fillRect/>
          </a:stretch>
        </p:blipFill>
        <p:spPr>
          <a:xfrm>
            <a:off x="486808" y="76000"/>
            <a:ext cx="7717135" cy="5143501"/>
          </a:xfrm>
          <a:prstGeom prst="rect">
            <a:avLst/>
          </a:prstGeom>
          <a:noFill/>
          <a:ln>
            <a:noFill/>
          </a:ln>
        </p:spPr>
      </p:pic>
    </p:spTree>
  </p:cSld>
  <p:clrMapOvr>
    <a:masterClrMapping/>
  </p:clrMapOvr>
  <p:transition spd="med" advClick="0" advTm="3000">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59"/>
        <p:cNvGrpSpPr/>
        <p:nvPr/>
      </p:nvGrpSpPr>
      <p:grpSpPr>
        <a:xfrm>
          <a:off x="0" y="0"/>
          <a:ext cx="0" cy="0"/>
          <a:chOff x="0" y="0"/>
          <a:chExt cx="0" cy="0"/>
        </a:xfrm>
      </p:grpSpPr>
      <p:sp>
        <p:nvSpPr>
          <p:cNvPr id="60" name="Google Shape;60;p14"/>
          <p:cNvSpPr txBox="1">
            <a:spLocks noGrp="1"/>
          </p:cNvSpPr>
          <p:nvPr>
            <p:ph type="ctrTitle"/>
          </p:nvPr>
        </p:nvSpPr>
        <p:spPr>
          <a:xfrm>
            <a:off x="0" y="1065150"/>
            <a:ext cx="8712300" cy="3013200"/>
          </a:xfrm>
          <a:prstGeom prst="rect">
            <a:avLst/>
          </a:prstGeom>
        </p:spPr>
        <p:txBody>
          <a:bodyPr spcFirstLastPara="1" wrap="square" lIns="91425" tIns="91425" rIns="91425" bIns="91425" anchor="b" anchorCtr="0">
            <a:normAutofit fontScale="90000"/>
          </a:bodyPr>
          <a:lstStyle/>
          <a:p>
            <a:pPr marL="0" lvl="0" indent="0" algn="ctr" rtl="0">
              <a:lnSpc>
                <a:spcPct val="115000"/>
              </a:lnSpc>
              <a:spcBef>
                <a:spcPts val="0"/>
              </a:spcBef>
              <a:spcAft>
                <a:spcPts val="0"/>
              </a:spcAft>
              <a:buClr>
                <a:schemeClr val="dk1"/>
              </a:buClr>
              <a:buSzPts val="990"/>
              <a:buFont typeface="Arial"/>
              <a:buNone/>
            </a:pPr>
            <a:r>
              <a:rPr lang="en" sz="7200" b="1">
                <a:solidFill>
                  <a:srgbClr val="0000FF"/>
                </a:solidFill>
                <a:latin typeface="Amatic SC"/>
                <a:ea typeface="Amatic SC"/>
                <a:cs typeface="Amatic SC"/>
                <a:sym typeface="Amatic SC"/>
              </a:rPr>
              <a:t>Theatre Memories </a:t>
            </a:r>
            <a:endParaRPr sz="7200" b="1">
              <a:solidFill>
                <a:srgbClr val="0000FF"/>
              </a:solidFill>
              <a:latin typeface="Amatic SC"/>
              <a:ea typeface="Amatic SC"/>
              <a:cs typeface="Amatic SC"/>
              <a:sym typeface="Amatic SC"/>
            </a:endParaRPr>
          </a:p>
          <a:p>
            <a:pPr marL="0" lvl="0" indent="0" algn="ctr" rtl="0">
              <a:lnSpc>
                <a:spcPct val="115000"/>
              </a:lnSpc>
              <a:spcBef>
                <a:spcPts val="1600"/>
              </a:spcBef>
              <a:spcAft>
                <a:spcPts val="0"/>
              </a:spcAft>
              <a:buNone/>
            </a:pPr>
            <a:r>
              <a:rPr lang="en" sz="7200" b="1">
                <a:solidFill>
                  <a:srgbClr val="0000FF"/>
                </a:solidFill>
                <a:latin typeface="Amatic SC"/>
                <a:ea typeface="Amatic SC"/>
                <a:cs typeface="Amatic SC"/>
                <a:sym typeface="Amatic SC"/>
              </a:rPr>
              <a:t>2022-2023</a:t>
            </a:r>
            <a:endParaRPr sz="5500" b="1">
              <a:solidFill>
                <a:srgbClr val="0000FF"/>
              </a:solidFill>
              <a:latin typeface="Amatic SC"/>
              <a:ea typeface="Amatic SC"/>
              <a:cs typeface="Amatic SC"/>
              <a:sym typeface="Amatic SC"/>
            </a:endParaRPr>
          </a:p>
          <a:p>
            <a:pPr marL="0" lvl="0" indent="0" algn="ctr" rtl="0">
              <a:lnSpc>
                <a:spcPct val="115000"/>
              </a:lnSpc>
              <a:spcBef>
                <a:spcPts val="1600"/>
              </a:spcBef>
              <a:spcAft>
                <a:spcPts val="1600"/>
              </a:spcAft>
              <a:buClr>
                <a:schemeClr val="dk1"/>
              </a:buClr>
              <a:buSzPts val="990"/>
              <a:buFont typeface="Arial"/>
              <a:buNone/>
            </a:pPr>
            <a:r>
              <a:rPr lang="en" sz="5500" b="1">
                <a:solidFill>
                  <a:srgbClr val="0000FF"/>
                </a:solidFill>
                <a:latin typeface="Amatic SC"/>
                <a:ea typeface="Amatic SC"/>
                <a:cs typeface="Amatic SC"/>
                <a:sym typeface="Amatic SC"/>
              </a:rPr>
              <a:t> What a </a:t>
            </a:r>
            <a:r>
              <a:rPr lang="en" sz="5500" b="1" u="sng">
                <a:solidFill>
                  <a:srgbClr val="0000FF"/>
                </a:solidFill>
                <a:latin typeface="Amatic SC"/>
                <a:ea typeface="Amatic SC"/>
                <a:cs typeface="Amatic SC"/>
                <a:sym typeface="Amatic SC"/>
              </a:rPr>
              <a:t>great</a:t>
            </a:r>
            <a:r>
              <a:rPr lang="en" sz="5500" b="1">
                <a:solidFill>
                  <a:srgbClr val="0000FF"/>
                </a:solidFill>
                <a:latin typeface="Amatic SC"/>
                <a:ea typeface="Amatic SC"/>
                <a:cs typeface="Amatic SC"/>
                <a:sym typeface="Amatic SC"/>
              </a:rPr>
              <a:t> season of theatre!</a:t>
            </a:r>
            <a:endParaRPr>
              <a:solidFill>
                <a:srgbClr val="0000FF"/>
              </a:solidFill>
            </a:endParaRPr>
          </a:p>
        </p:txBody>
      </p:sp>
    </p:spTree>
  </p:cSld>
  <p:clrMapOvr>
    <a:masterClrMapping/>
  </p:clrMapOvr>
  <p:transition spd="med" advClick="0" advTm="3000">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82"/>
        <p:cNvGrpSpPr/>
        <p:nvPr/>
      </p:nvGrpSpPr>
      <p:grpSpPr>
        <a:xfrm>
          <a:off x="0" y="0"/>
          <a:ext cx="0" cy="0"/>
          <a:chOff x="0" y="0"/>
          <a:chExt cx="0" cy="0"/>
        </a:xfrm>
      </p:grpSpPr>
      <p:sp>
        <p:nvSpPr>
          <p:cNvPr id="183" name="Google Shape;183;p3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184" name="Google Shape;184;p3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185" name="Google Shape;185;p32"/>
          <p:cNvPicPr preferRelativeResize="0"/>
          <p:nvPr/>
        </p:nvPicPr>
        <p:blipFill>
          <a:blip r:embed="rId3">
            <a:alphaModFix/>
          </a:blip>
          <a:stretch>
            <a:fillRect/>
          </a:stretch>
        </p:blipFill>
        <p:spPr>
          <a:xfrm>
            <a:off x="713433" y="-101375"/>
            <a:ext cx="7717135" cy="5143501"/>
          </a:xfrm>
          <a:prstGeom prst="rect">
            <a:avLst/>
          </a:prstGeom>
          <a:noFill/>
          <a:ln>
            <a:noFill/>
          </a:ln>
        </p:spPr>
      </p:pic>
    </p:spTree>
  </p:cSld>
  <p:clrMapOvr>
    <a:masterClrMapping/>
  </p:clrMapOvr>
  <p:transition spd="med" advClick="0" advTm="3000">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89"/>
        <p:cNvGrpSpPr/>
        <p:nvPr/>
      </p:nvGrpSpPr>
      <p:grpSpPr>
        <a:xfrm>
          <a:off x="0" y="0"/>
          <a:ext cx="0" cy="0"/>
          <a:chOff x="0" y="0"/>
          <a:chExt cx="0" cy="0"/>
        </a:xfrm>
      </p:grpSpPr>
      <p:sp>
        <p:nvSpPr>
          <p:cNvPr id="190" name="Google Shape;190;p3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191" name="Google Shape;191;p3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192" name="Google Shape;192;p33"/>
          <p:cNvPicPr preferRelativeResize="0"/>
          <p:nvPr/>
        </p:nvPicPr>
        <p:blipFill>
          <a:blip r:embed="rId3">
            <a:alphaModFix/>
          </a:blip>
          <a:stretch>
            <a:fillRect/>
          </a:stretch>
        </p:blipFill>
        <p:spPr>
          <a:xfrm>
            <a:off x="600833" y="-114025"/>
            <a:ext cx="7717135" cy="5143501"/>
          </a:xfrm>
          <a:prstGeom prst="rect">
            <a:avLst/>
          </a:prstGeom>
          <a:noFill/>
          <a:ln>
            <a:noFill/>
          </a:ln>
        </p:spPr>
      </p:pic>
    </p:spTree>
  </p:cSld>
  <p:clrMapOvr>
    <a:masterClrMapping/>
  </p:clrMapOvr>
  <p:transition spd="med" advClick="0" advTm="3000">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96"/>
        <p:cNvGrpSpPr/>
        <p:nvPr/>
      </p:nvGrpSpPr>
      <p:grpSpPr>
        <a:xfrm>
          <a:off x="0" y="0"/>
          <a:ext cx="0" cy="0"/>
          <a:chOff x="0" y="0"/>
          <a:chExt cx="0" cy="0"/>
        </a:xfrm>
      </p:grpSpPr>
      <p:sp>
        <p:nvSpPr>
          <p:cNvPr id="197" name="Google Shape;197;p3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198" name="Google Shape;198;p3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199" name="Google Shape;199;p34"/>
          <p:cNvPicPr preferRelativeResize="0"/>
          <p:nvPr/>
        </p:nvPicPr>
        <p:blipFill>
          <a:blip r:embed="rId3">
            <a:alphaModFix/>
          </a:blip>
          <a:stretch>
            <a:fillRect/>
          </a:stretch>
        </p:blipFill>
        <p:spPr>
          <a:xfrm>
            <a:off x="841533" y="101350"/>
            <a:ext cx="7717135" cy="5143501"/>
          </a:xfrm>
          <a:prstGeom prst="rect">
            <a:avLst/>
          </a:prstGeom>
          <a:noFill/>
          <a:ln>
            <a:noFill/>
          </a:ln>
        </p:spPr>
      </p:pic>
    </p:spTree>
  </p:cSld>
  <p:clrMapOvr>
    <a:masterClrMapping/>
  </p:clrMapOvr>
  <p:transition spd="med" advClick="0" advTm="3000">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03"/>
        <p:cNvGrpSpPr/>
        <p:nvPr/>
      </p:nvGrpSpPr>
      <p:grpSpPr>
        <a:xfrm>
          <a:off x="0" y="0"/>
          <a:ext cx="0" cy="0"/>
          <a:chOff x="0" y="0"/>
          <a:chExt cx="0" cy="0"/>
        </a:xfrm>
      </p:grpSpPr>
      <p:sp>
        <p:nvSpPr>
          <p:cNvPr id="204" name="Google Shape;204;p35"/>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205" name="Google Shape;205;p35"/>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206" name="Google Shape;206;p35"/>
          <p:cNvPicPr preferRelativeResize="0"/>
          <p:nvPr/>
        </p:nvPicPr>
        <p:blipFill>
          <a:blip r:embed="rId3">
            <a:alphaModFix/>
          </a:blip>
          <a:stretch>
            <a:fillRect/>
          </a:stretch>
        </p:blipFill>
        <p:spPr>
          <a:xfrm>
            <a:off x="713433" y="0"/>
            <a:ext cx="7717135" cy="5143501"/>
          </a:xfrm>
          <a:prstGeom prst="rect">
            <a:avLst/>
          </a:prstGeom>
          <a:noFill/>
          <a:ln>
            <a:noFill/>
          </a:ln>
        </p:spPr>
      </p:pic>
    </p:spTree>
  </p:cSld>
  <p:clrMapOvr>
    <a:masterClrMapping/>
  </p:clrMapOvr>
  <p:transition spd="med" advClick="0" advTm="3000">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10"/>
        <p:cNvGrpSpPr/>
        <p:nvPr/>
      </p:nvGrpSpPr>
      <p:grpSpPr>
        <a:xfrm>
          <a:off x="0" y="0"/>
          <a:ext cx="0" cy="0"/>
          <a:chOff x="0" y="0"/>
          <a:chExt cx="0" cy="0"/>
        </a:xfrm>
      </p:grpSpPr>
      <p:sp>
        <p:nvSpPr>
          <p:cNvPr id="211" name="Google Shape;211;p36"/>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212" name="Google Shape;212;p36"/>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213" name="Google Shape;213;p36"/>
          <p:cNvPicPr preferRelativeResize="0"/>
          <p:nvPr/>
        </p:nvPicPr>
        <p:blipFill>
          <a:blip r:embed="rId3">
            <a:alphaModFix/>
          </a:blip>
          <a:stretch>
            <a:fillRect/>
          </a:stretch>
        </p:blipFill>
        <p:spPr>
          <a:xfrm>
            <a:off x="993558" y="-12675"/>
            <a:ext cx="7717135" cy="5143501"/>
          </a:xfrm>
          <a:prstGeom prst="rect">
            <a:avLst/>
          </a:prstGeom>
          <a:noFill/>
          <a:ln>
            <a:noFill/>
          </a:ln>
        </p:spPr>
      </p:pic>
    </p:spTree>
  </p:cSld>
  <p:clrMapOvr>
    <a:masterClrMapping/>
  </p:clrMapOvr>
  <p:transition spd="med" advClick="0" advTm="3000">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17"/>
        <p:cNvGrpSpPr/>
        <p:nvPr/>
      </p:nvGrpSpPr>
      <p:grpSpPr>
        <a:xfrm>
          <a:off x="0" y="0"/>
          <a:ext cx="0" cy="0"/>
          <a:chOff x="0" y="0"/>
          <a:chExt cx="0" cy="0"/>
        </a:xfrm>
      </p:grpSpPr>
      <p:sp>
        <p:nvSpPr>
          <p:cNvPr id="218" name="Google Shape;218;p37"/>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219" name="Google Shape;219;p37"/>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220" name="Google Shape;220;p37"/>
          <p:cNvPicPr preferRelativeResize="0"/>
          <p:nvPr/>
        </p:nvPicPr>
        <p:blipFill>
          <a:blip r:embed="rId3">
            <a:alphaModFix/>
          </a:blip>
          <a:stretch>
            <a:fillRect/>
          </a:stretch>
        </p:blipFill>
        <p:spPr>
          <a:xfrm>
            <a:off x="651508" y="88675"/>
            <a:ext cx="7717135" cy="5143501"/>
          </a:xfrm>
          <a:prstGeom prst="rect">
            <a:avLst/>
          </a:prstGeom>
          <a:noFill/>
          <a:ln>
            <a:noFill/>
          </a:ln>
        </p:spPr>
      </p:pic>
    </p:spTree>
  </p:cSld>
  <p:clrMapOvr>
    <a:masterClrMapping/>
  </p:clrMapOvr>
  <p:transition spd="med" advClick="0" advTm="3000">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24"/>
        <p:cNvGrpSpPr/>
        <p:nvPr/>
      </p:nvGrpSpPr>
      <p:grpSpPr>
        <a:xfrm>
          <a:off x="0" y="0"/>
          <a:ext cx="0" cy="0"/>
          <a:chOff x="0" y="0"/>
          <a:chExt cx="0" cy="0"/>
        </a:xfrm>
      </p:grpSpPr>
      <p:sp>
        <p:nvSpPr>
          <p:cNvPr id="225" name="Google Shape;225;p38"/>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226" name="Google Shape;226;p38"/>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227" name="Google Shape;227;p38"/>
          <p:cNvPicPr preferRelativeResize="0"/>
          <p:nvPr/>
        </p:nvPicPr>
        <p:blipFill>
          <a:blip r:embed="rId3">
            <a:alphaModFix/>
          </a:blip>
          <a:stretch>
            <a:fillRect/>
          </a:stretch>
        </p:blipFill>
        <p:spPr>
          <a:xfrm>
            <a:off x="713433" y="0"/>
            <a:ext cx="7717135" cy="5143501"/>
          </a:xfrm>
          <a:prstGeom prst="rect">
            <a:avLst/>
          </a:prstGeom>
          <a:noFill/>
          <a:ln>
            <a:noFill/>
          </a:ln>
        </p:spPr>
      </p:pic>
    </p:spTree>
  </p:cSld>
  <p:clrMapOvr>
    <a:masterClrMapping/>
  </p:clrMapOvr>
  <p:transition spd="med" advClick="0" advTm="3000">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31"/>
        <p:cNvGrpSpPr/>
        <p:nvPr/>
      </p:nvGrpSpPr>
      <p:grpSpPr>
        <a:xfrm>
          <a:off x="0" y="0"/>
          <a:ext cx="0" cy="0"/>
          <a:chOff x="0" y="0"/>
          <a:chExt cx="0" cy="0"/>
        </a:xfrm>
      </p:grpSpPr>
      <p:sp>
        <p:nvSpPr>
          <p:cNvPr id="232" name="Google Shape;232;p39"/>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233" name="Google Shape;233;p39"/>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234" name="Google Shape;234;p39"/>
          <p:cNvPicPr preferRelativeResize="0"/>
          <p:nvPr/>
        </p:nvPicPr>
        <p:blipFill>
          <a:blip r:embed="rId3">
            <a:alphaModFix/>
          </a:blip>
          <a:stretch>
            <a:fillRect/>
          </a:stretch>
        </p:blipFill>
        <p:spPr>
          <a:xfrm>
            <a:off x="841533" y="0"/>
            <a:ext cx="7717135" cy="5143501"/>
          </a:xfrm>
          <a:prstGeom prst="rect">
            <a:avLst/>
          </a:prstGeom>
          <a:noFill/>
          <a:ln>
            <a:noFill/>
          </a:ln>
        </p:spPr>
      </p:pic>
    </p:spTree>
  </p:cSld>
  <p:clrMapOvr>
    <a:masterClrMapping/>
  </p:clrMapOvr>
  <p:transition spd="med" advClick="0" advTm="3000">
    <p:fade/>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38"/>
        <p:cNvGrpSpPr/>
        <p:nvPr/>
      </p:nvGrpSpPr>
      <p:grpSpPr>
        <a:xfrm>
          <a:off x="0" y="0"/>
          <a:ext cx="0" cy="0"/>
          <a:chOff x="0" y="0"/>
          <a:chExt cx="0" cy="0"/>
        </a:xfrm>
      </p:grpSpPr>
      <p:sp>
        <p:nvSpPr>
          <p:cNvPr id="239" name="Google Shape;239;p40"/>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240" name="Google Shape;240;p40"/>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241" name="Google Shape;241;p40"/>
          <p:cNvPicPr preferRelativeResize="0"/>
          <p:nvPr/>
        </p:nvPicPr>
        <p:blipFill>
          <a:blip r:embed="rId3">
            <a:alphaModFix/>
          </a:blip>
          <a:stretch>
            <a:fillRect/>
          </a:stretch>
        </p:blipFill>
        <p:spPr>
          <a:xfrm>
            <a:off x="713433" y="88675"/>
            <a:ext cx="7717135" cy="5143501"/>
          </a:xfrm>
          <a:prstGeom prst="rect">
            <a:avLst/>
          </a:prstGeom>
          <a:noFill/>
          <a:ln>
            <a:noFill/>
          </a:ln>
        </p:spPr>
      </p:pic>
    </p:spTree>
  </p:cSld>
  <p:clrMapOvr>
    <a:masterClrMapping/>
  </p:clrMapOvr>
  <p:transition spd="med" advClick="0" advTm="3000">
    <p:fade/>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45"/>
        <p:cNvGrpSpPr/>
        <p:nvPr/>
      </p:nvGrpSpPr>
      <p:grpSpPr>
        <a:xfrm>
          <a:off x="0" y="0"/>
          <a:ext cx="0" cy="0"/>
          <a:chOff x="0" y="0"/>
          <a:chExt cx="0" cy="0"/>
        </a:xfrm>
      </p:grpSpPr>
      <p:sp>
        <p:nvSpPr>
          <p:cNvPr id="246" name="Google Shape;246;p41"/>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247" name="Google Shape;247;p41"/>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248" name="Google Shape;248;p41"/>
          <p:cNvPicPr preferRelativeResize="0"/>
          <p:nvPr/>
        </p:nvPicPr>
        <p:blipFill>
          <a:blip r:embed="rId3">
            <a:alphaModFix/>
          </a:blip>
          <a:stretch>
            <a:fillRect/>
          </a:stretch>
        </p:blipFill>
        <p:spPr>
          <a:xfrm>
            <a:off x="854208" y="0"/>
            <a:ext cx="7717135" cy="5143501"/>
          </a:xfrm>
          <a:prstGeom prst="rect">
            <a:avLst/>
          </a:prstGeom>
          <a:noFill/>
          <a:ln>
            <a:noFill/>
          </a:ln>
        </p:spPr>
      </p:pic>
    </p:spTree>
  </p:cSld>
  <p:clrMapOvr>
    <a:masterClrMapping/>
  </p:clrMapOvr>
  <p:transition spd="med" advClick="0" advTm="3000">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64"/>
        <p:cNvGrpSpPr/>
        <p:nvPr/>
      </p:nvGrpSpPr>
      <p:grpSpPr>
        <a:xfrm>
          <a:off x="0" y="0"/>
          <a:ext cx="0" cy="0"/>
          <a:chOff x="0" y="0"/>
          <a:chExt cx="0" cy="0"/>
        </a:xfrm>
      </p:grpSpPr>
      <p:sp>
        <p:nvSpPr>
          <p:cNvPr id="65" name="Google Shape;65;p15"/>
          <p:cNvSpPr txBox="1">
            <a:spLocks noGrp="1"/>
          </p:cNvSpPr>
          <p:nvPr>
            <p:ph type="ctrTitle"/>
          </p:nvPr>
        </p:nvSpPr>
        <p:spPr>
          <a:xfrm>
            <a:off x="311700" y="-159175"/>
            <a:ext cx="8520600" cy="13260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b="1">
                <a:solidFill>
                  <a:srgbClr val="0000FF"/>
                </a:solidFill>
                <a:latin typeface="Comfortaa"/>
                <a:ea typeface="Comfortaa"/>
                <a:cs typeface="Comfortaa"/>
                <a:sym typeface="Comfortaa"/>
              </a:rPr>
              <a:t>It all started with….</a:t>
            </a:r>
            <a:endParaRPr b="1">
              <a:solidFill>
                <a:srgbClr val="0000FF"/>
              </a:solidFill>
              <a:latin typeface="Comfortaa"/>
              <a:ea typeface="Comfortaa"/>
              <a:cs typeface="Comfortaa"/>
              <a:sym typeface="Comfortaa"/>
            </a:endParaRPr>
          </a:p>
        </p:txBody>
      </p:sp>
      <p:pic>
        <p:nvPicPr>
          <p:cNvPr id="66" name="Google Shape;66;p15"/>
          <p:cNvPicPr preferRelativeResize="0"/>
          <p:nvPr/>
        </p:nvPicPr>
        <p:blipFill>
          <a:blip r:embed="rId3">
            <a:alphaModFix/>
          </a:blip>
          <a:stretch>
            <a:fillRect/>
          </a:stretch>
        </p:blipFill>
        <p:spPr>
          <a:xfrm>
            <a:off x="2195375" y="1717150"/>
            <a:ext cx="4753231" cy="3190725"/>
          </a:xfrm>
          <a:prstGeom prst="rect">
            <a:avLst/>
          </a:prstGeom>
          <a:noFill/>
          <a:ln>
            <a:noFill/>
          </a:ln>
        </p:spPr>
      </p:pic>
    </p:spTree>
  </p:cSld>
  <p:clrMapOvr>
    <a:masterClrMapping/>
  </p:clrMapOvr>
  <p:transition spd="med" advClick="0" advTm="3000">
    <p:fade/>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52"/>
        <p:cNvGrpSpPr/>
        <p:nvPr/>
      </p:nvGrpSpPr>
      <p:grpSpPr>
        <a:xfrm>
          <a:off x="0" y="0"/>
          <a:ext cx="0" cy="0"/>
          <a:chOff x="0" y="0"/>
          <a:chExt cx="0" cy="0"/>
        </a:xfrm>
      </p:grpSpPr>
      <p:sp>
        <p:nvSpPr>
          <p:cNvPr id="253" name="Google Shape;253;p4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254" name="Google Shape;254;p4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255" name="Google Shape;255;p42"/>
          <p:cNvPicPr preferRelativeResize="0"/>
          <p:nvPr/>
        </p:nvPicPr>
        <p:blipFill>
          <a:blip r:embed="rId3">
            <a:alphaModFix/>
          </a:blip>
          <a:stretch>
            <a:fillRect/>
          </a:stretch>
        </p:blipFill>
        <p:spPr>
          <a:xfrm>
            <a:off x="512133" y="177375"/>
            <a:ext cx="7717135" cy="5143501"/>
          </a:xfrm>
          <a:prstGeom prst="rect">
            <a:avLst/>
          </a:prstGeom>
          <a:noFill/>
          <a:ln>
            <a:noFill/>
          </a:ln>
        </p:spPr>
      </p:pic>
    </p:spTree>
  </p:cSld>
  <p:clrMapOvr>
    <a:masterClrMapping/>
  </p:clrMapOvr>
  <p:transition spd="med" advClick="0" advTm="3000">
    <p:fade/>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59"/>
        <p:cNvGrpSpPr/>
        <p:nvPr/>
      </p:nvGrpSpPr>
      <p:grpSpPr>
        <a:xfrm>
          <a:off x="0" y="0"/>
          <a:ext cx="0" cy="0"/>
          <a:chOff x="0" y="0"/>
          <a:chExt cx="0" cy="0"/>
        </a:xfrm>
      </p:grpSpPr>
      <p:sp>
        <p:nvSpPr>
          <p:cNvPr id="260" name="Google Shape;260;p4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261" name="Google Shape;261;p4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262" name="Google Shape;262;p43"/>
          <p:cNvPicPr preferRelativeResize="0"/>
          <p:nvPr/>
        </p:nvPicPr>
        <p:blipFill>
          <a:blip r:embed="rId3">
            <a:alphaModFix/>
          </a:blip>
          <a:stretch>
            <a:fillRect/>
          </a:stretch>
        </p:blipFill>
        <p:spPr>
          <a:xfrm>
            <a:off x="740183" y="0"/>
            <a:ext cx="7717135" cy="5143501"/>
          </a:xfrm>
          <a:prstGeom prst="rect">
            <a:avLst/>
          </a:prstGeom>
          <a:noFill/>
          <a:ln>
            <a:noFill/>
          </a:ln>
        </p:spPr>
      </p:pic>
    </p:spTree>
  </p:cSld>
  <p:clrMapOvr>
    <a:masterClrMapping/>
  </p:clrMapOvr>
  <p:transition spd="med" advClick="0" advTm="3000">
    <p:fade/>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66"/>
        <p:cNvGrpSpPr/>
        <p:nvPr/>
      </p:nvGrpSpPr>
      <p:grpSpPr>
        <a:xfrm>
          <a:off x="0" y="0"/>
          <a:ext cx="0" cy="0"/>
          <a:chOff x="0" y="0"/>
          <a:chExt cx="0" cy="0"/>
        </a:xfrm>
      </p:grpSpPr>
      <p:sp>
        <p:nvSpPr>
          <p:cNvPr id="267" name="Google Shape;267;p4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268" name="Google Shape;268;p4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269" name="Google Shape;269;p44"/>
          <p:cNvPicPr preferRelativeResize="0"/>
          <p:nvPr/>
        </p:nvPicPr>
        <p:blipFill>
          <a:blip r:embed="rId3">
            <a:alphaModFix/>
          </a:blip>
          <a:stretch>
            <a:fillRect/>
          </a:stretch>
        </p:blipFill>
        <p:spPr>
          <a:xfrm>
            <a:off x="828883" y="0"/>
            <a:ext cx="7717135" cy="5143501"/>
          </a:xfrm>
          <a:prstGeom prst="rect">
            <a:avLst/>
          </a:prstGeom>
          <a:noFill/>
          <a:ln>
            <a:noFill/>
          </a:ln>
        </p:spPr>
      </p:pic>
    </p:spTree>
  </p:cSld>
  <p:clrMapOvr>
    <a:masterClrMapping/>
  </p:clrMapOvr>
  <p:transition spd="med" advClick="0" advTm="3000">
    <p:fade/>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73"/>
        <p:cNvGrpSpPr/>
        <p:nvPr/>
      </p:nvGrpSpPr>
      <p:grpSpPr>
        <a:xfrm>
          <a:off x="0" y="0"/>
          <a:ext cx="0" cy="0"/>
          <a:chOff x="0" y="0"/>
          <a:chExt cx="0" cy="0"/>
        </a:xfrm>
      </p:grpSpPr>
      <p:sp>
        <p:nvSpPr>
          <p:cNvPr id="274" name="Google Shape;274;p45"/>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275" name="Google Shape;275;p45"/>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276" name="Google Shape;276;p45"/>
          <p:cNvPicPr preferRelativeResize="0"/>
          <p:nvPr/>
        </p:nvPicPr>
        <p:blipFill>
          <a:blip r:embed="rId3">
            <a:alphaModFix/>
          </a:blip>
          <a:stretch>
            <a:fillRect/>
          </a:stretch>
        </p:blipFill>
        <p:spPr>
          <a:xfrm>
            <a:off x="778208" y="101350"/>
            <a:ext cx="7717135" cy="5143501"/>
          </a:xfrm>
          <a:prstGeom prst="rect">
            <a:avLst/>
          </a:prstGeom>
          <a:noFill/>
          <a:ln>
            <a:noFill/>
          </a:ln>
        </p:spPr>
      </p:pic>
    </p:spTree>
  </p:cSld>
  <p:clrMapOvr>
    <a:masterClrMapping/>
  </p:clrMapOvr>
  <p:transition spd="med" advClick="0" advTm="3000">
    <p:fade/>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80"/>
        <p:cNvGrpSpPr/>
        <p:nvPr/>
      </p:nvGrpSpPr>
      <p:grpSpPr>
        <a:xfrm>
          <a:off x="0" y="0"/>
          <a:ext cx="0" cy="0"/>
          <a:chOff x="0" y="0"/>
          <a:chExt cx="0" cy="0"/>
        </a:xfrm>
      </p:grpSpPr>
      <p:sp>
        <p:nvSpPr>
          <p:cNvPr id="281" name="Google Shape;281;p46"/>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282" name="Google Shape;282;p46"/>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283" name="Google Shape;283;p46"/>
          <p:cNvPicPr preferRelativeResize="0"/>
          <p:nvPr/>
        </p:nvPicPr>
        <p:blipFill>
          <a:blip r:embed="rId3">
            <a:alphaModFix/>
          </a:blip>
          <a:stretch>
            <a:fillRect/>
          </a:stretch>
        </p:blipFill>
        <p:spPr>
          <a:xfrm>
            <a:off x="537483" y="0"/>
            <a:ext cx="7717135" cy="5143501"/>
          </a:xfrm>
          <a:prstGeom prst="rect">
            <a:avLst/>
          </a:prstGeom>
          <a:noFill/>
          <a:ln>
            <a:noFill/>
          </a:ln>
        </p:spPr>
      </p:pic>
    </p:spTree>
  </p:cSld>
  <p:clrMapOvr>
    <a:masterClrMapping/>
  </p:clrMapOvr>
  <p:transition spd="med" advClick="0" advTm="3000">
    <p:fade/>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87"/>
        <p:cNvGrpSpPr/>
        <p:nvPr/>
      </p:nvGrpSpPr>
      <p:grpSpPr>
        <a:xfrm>
          <a:off x="0" y="0"/>
          <a:ext cx="0" cy="0"/>
          <a:chOff x="0" y="0"/>
          <a:chExt cx="0" cy="0"/>
        </a:xfrm>
      </p:grpSpPr>
      <p:sp>
        <p:nvSpPr>
          <p:cNvPr id="288" name="Google Shape;288;p47"/>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289" name="Google Shape;289;p47"/>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290" name="Google Shape;290;p47"/>
          <p:cNvPicPr preferRelativeResize="0"/>
          <p:nvPr/>
        </p:nvPicPr>
        <p:blipFill>
          <a:blip r:embed="rId3">
            <a:alphaModFix/>
          </a:blip>
          <a:stretch>
            <a:fillRect/>
          </a:stretch>
        </p:blipFill>
        <p:spPr>
          <a:xfrm>
            <a:off x="499483" y="-63325"/>
            <a:ext cx="7717135" cy="5143501"/>
          </a:xfrm>
          <a:prstGeom prst="rect">
            <a:avLst/>
          </a:prstGeom>
          <a:noFill/>
          <a:ln>
            <a:noFill/>
          </a:ln>
        </p:spPr>
      </p:pic>
    </p:spTree>
  </p:cSld>
  <p:clrMapOvr>
    <a:masterClrMapping/>
  </p:clrMapOvr>
  <p:transition spd="med" advClick="0" advTm="3000">
    <p:fade/>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4"/>
        <p:cNvGrpSpPr/>
        <p:nvPr/>
      </p:nvGrpSpPr>
      <p:grpSpPr>
        <a:xfrm>
          <a:off x="0" y="0"/>
          <a:ext cx="0" cy="0"/>
          <a:chOff x="0" y="0"/>
          <a:chExt cx="0" cy="0"/>
        </a:xfrm>
      </p:grpSpPr>
      <p:sp>
        <p:nvSpPr>
          <p:cNvPr id="295" name="Google Shape;295;p48"/>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296" name="Google Shape;296;p48"/>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297" name="Google Shape;297;p48"/>
          <p:cNvPicPr preferRelativeResize="0"/>
          <p:nvPr/>
        </p:nvPicPr>
        <p:blipFill>
          <a:blip r:embed="rId3">
            <a:alphaModFix/>
          </a:blip>
          <a:stretch>
            <a:fillRect/>
          </a:stretch>
        </p:blipFill>
        <p:spPr>
          <a:xfrm>
            <a:off x="713433" y="0"/>
            <a:ext cx="7717135" cy="5143501"/>
          </a:xfrm>
          <a:prstGeom prst="rect">
            <a:avLst/>
          </a:prstGeom>
          <a:noFill/>
          <a:ln>
            <a:noFill/>
          </a:ln>
        </p:spPr>
      </p:pic>
    </p:spTree>
  </p:cSld>
  <p:clrMapOvr>
    <a:masterClrMapping/>
  </p:clrMapOvr>
  <p:transition spd="med" advClick="0" advTm="3000">
    <p:fade/>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01"/>
        <p:cNvGrpSpPr/>
        <p:nvPr/>
      </p:nvGrpSpPr>
      <p:grpSpPr>
        <a:xfrm>
          <a:off x="0" y="0"/>
          <a:ext cx="0" cy="0"/>
          <a:chOff x="0" y="0"/>
          <a:chExt cx="0" cy="0"/>
        </a:xfrm>
      </p:grpSpPr>
      <p:sp>
        <p:nvSpPr>
          <p:cNvPr id="302" name="Google Shape;302;p49"/>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303" name="Google Shape;303;p49"/>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304" name="Google Shape;304;p49"/>
          <p:cNvPicPr preferRelativeResize="0"/>
          <p:nvPr/>
        </p:nvPicPr>
        <p:blipFill>
          <a:blip r:embed="rId3">
            <a:alphaModFix/>
          </a:blip>
          <a:stretch>
            <a:fillRect/>
          </a:stretch>
        </p:blipFill>
        <p:spPr>
          <a:xfrm>
            <a:off x="713433" y="63350"/>
            <a:ext cx="7717135" cy="5143501"/>
          </a:xfrm>
          <a:prstGeom prst="rect">
            <a:avLst/>
          </a:prstGeom>
          <a:noFill/>
          <a:ln>
            <a:noFill/>
          </a:ln>
        </p:spPr>
      </p:pic>
    </p:spTree>
  </p:cSld>
  <p:clrMapOvr>
    <a:masterClrMapping/>
  </p:clrMapOvr>
  <p:transition spd="med" advClick="0" advTm="3000">
    <p:fade/>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08"/>
        <p:cNvGrpSpPr/>
        <p:nvPr/>
      </p:nvGrpSpPr>
      <p:grpSpPr>
        <a:xfrm>
          <a:off x="0" y="0"/>
          <a:ext cx="0" cy="0"/>
          <a:chOff x="0" y="0"/>
          <a:chExt cx="0" cy="0"/>
        </a:xfrm>
      </p:grpSpPr>
      <p:sp>
        <p:nvSpPr>
          <p:cNvPr id="309" name="Google Shape;309;p50"/>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310" name="Google Shape;310;p50"/>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311" name="Google Shape;311;p50"/>
          <p:cNvPicPr preferRelativeResize="0"/>
          <p:nvPr/>
        </p:nvPicPr>
        <p:blipFill>
          <a:blip r:embed="rId3">
            <a:alphaModFix/>
          </a:blip>
          <a:stretch>
            <a:fillRect/>
          </a:stretch>
        </p:blipFill>
        <p:spPr>
          <a:xfrm>
            <a:off x="1970047" y="0"/>
            <a:ext cx="4787505" cy="5143499"/>
          </a:xfrm>
          <a:prstGeom prst="rect">
            <a:avLst/>
          </a:prstGeom>
          <a:noFill/>
          <a:ln>
            <a:noFill/>
          </a:ln>
        </p:spPr>
      </p:pic>
    </p:spTree>
  </p:cSld>
  <p:clrMapOvr>
    <a:masterClrMapping/>
  </p:clrMapOvr>
  <p:transition spd="med" advClick="0" advTm="3000">
    <p:fade/>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15"/>
        <p:cNvGrpSpPr/>
        <p:nvPr/>
      </p:nvGrpSpPr>
      <p:grpSpPr>
        <a:xfrm>
          <a:off x="0" y="0"/>
          <a:ext cx="0" cy="0"/>
          <a:chOff x="0" y="0"/>
          <a:chExt cx="0" cy="0"/>
        </a:xfrm>
      </p:grpSpPr>
      <p:sp>
        <p:nvSpPr>
          <p:cNvPr id="316" name="Google Shape;316;p51"/>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pic>
        <p:nvPicPr>
          <p:cNvPr id="317" name="Google Shape;317;p51"/>
          <p:cNvPicPr preferRelativeResize="0"/>
          <p:nvPr/>
        </p:nvPicPr>
        <p:blipFill>
          <a:blip r:embed="rId3">
            <a:alphaModFix/>
          </a:blip>
          <a:stretch>
            <a:fillRect/>
          </a:stretch>
        </p:blipFill>
        <p:spPr>
          <a:xfrm>
            <a:off x="3070488" y="0"/>
            <a:ext cx="3857626" cy="5143501"/>
          </a:xfrm>
          <a:prstGeom prst="rect">
            <a:avLst/>
          </a:prstGeom>
          <a:noFill/>
          <a:ln>
            <a:noFill/>
          </a:ln>
        </p:spPr>
      </p:pic>
    </p:spTree>
  </p:cSld>
  <p:clrMapOvr>
    <a:masterClrMapping/>
  </p:clrMapOvr>
  <p:transition spd="med" advClick="0" advTm="3000">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0"/>
        <p:cNvGrpSpPr/>
        <p:nvPr/>
      </p:nvGrpSpPr>
      <p:grpSpPr>
        <a:xfrm>
          <a:off x="0" y="0"/>
          <a:ext cx="0" cy="0"/>
          <a:chOff x="0" y="0"/>
          <a:chExt cx="0" cy="0"/>
        </a:xfrm>
      </p:grpSpPr>
      <p:sp>
        <p:nvSpPr>
          <p:cNvPr id="71" name="Google Shape;71;p16"/>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72" name="Google Shape;72;p16"/>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73" name="Google Shape;73;p16"/>
          <p:cNvPicPr preferRelativeResize="0"/>
          <p:nvPr/>
        </p:nvPicPr>
        <p:blipFill>
          <a:blip r:embed="rId3">
            <a:alphaModFix/>
          </a:blip>
          <a:stretch>
            <a:fillRect/>
          </a:stretch>
        </p:blipFill>
        <p:spPr>
          <a:xfrm>
            <a:off x="2334284" y="0"/>
            <a:ext cx="4822032" cy="5143501"/>
          </a:xfrm>
          <a:prstGeom prst="rect">
            <a:avLst/>
          </a:prstGeom>
          <a:noFill/>
          <a:ln>
            <a:noFill/>
          </a:ln>
        </p:spPr>
      </p:pic>
    </p:spTree>
  </p:cSld>
  <p:clrMapOvr>
    <a:masterClrMapping/>
  </p:clrMapOvr>
  <p:transition spd="med" advClick="0" advTm="3000">
    <p:fade/>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21"/>
        <p:cNvGrpSpPr/>
        <p:nvPr/>
      </p:nvGrpSpPr>
      <p:grpSpPr>
        <a:xfrm>
          <a:off x="0" y="0"/>
          <a:ext cx="0" cy="0"/>
          <a:chOff x="0" y="0"/>
          <a:chExt cx="0" cy="0"/>
        </a:xfrm>
      </p:grpSpPr>
      <p:sp>
        <p:nvSpPr>
          <p:cNvPr id="322" name="Google Shape;322;p5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pic>
        <p:nvPicPr>
          <p:cNvPr id="323" name="Google Shape;323;p52"/>
          <p:cNvPicPr preferRelativeResize="0"/>
          <p:nvPr/>
        </p:nvPicPr>
        <p:blipFill>
          <a:blip r:embed="rId3">
            <a:alphaModFix/>
          </a:blip>
          <a:stretch>
            <a:fillRect/>
          </a:stretch>
        </p:blipFill>
        <p:spPr>
          <a:xfrm>
            <a:off x="799000" y="-787125"/>
            <a:ext cx="8239574" cy="6179675"/>
          </a:xfrm>
          <a:prstGeom prst="rect">
            <a:avLst/>
          </a:prstGeom>
          <a:noFill/>
          <a:ln>
            <a:noFill/>
          </a:ln>
        </p:spPr>
      </p:pic>
    </p:spTree>
  </p:cSld>
  <p:clrMapOvr>
    <a:masterClrMapping/>
  </p:clrMapOvr>
  <p:transition spd="med" advClick="0" advTm="3000">
    <p:fade/>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27"/>
        <p:cNvGrpSpPr/>
        <p:nvPr/>
      </p:nvGrpSpPr>
      <p:grpSpPr>
        <a:xfrm>
          <a:off x="0" y="0"/>
          <a:ext cx="0" cy="0"/>
          <a:chOff x="0" y="0"/>
          <a:chExt cx="0" cy="0"/>
        </a:xfrm>
      </p:grpSpPr>
      <p:sp>
        <p:nvSpPr>
          <p:cNvPr id="328" name="Google Shape;328;p5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329" name="Google Shape;329;p5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330" name="Google Shape;330;p53"/>
          <p:cNvPicPr preferRelativeResize="0"/>
          <p:nvPr/>
        </p:nvPicPr>
        <p:blipFill>
          <a:blip r:embed="rId5">
            <a:alphaModFix/>
          </a:blip>
          <a:stretch>
            <a:fillRect/>
          </a:stretch>
        </p:blipFill>
        <p:spPr>
          <a:xfrm>
            <a:off x="597400" y="-1111724"/>
            <a:ext cx="8434650" cy="6325974"/>
          </a:xfrm>
          <a:prstGeom prst="rect">
            <a:avLst/>
          </a:prstGeom>
          <a:noFill/>
          <a:ln>
            <a:noFill/>
          </a:ln>
        </p:spPr>
      </p:pic>
      <p:pic>
        <p:nvPicPr>
          <p:cNvPr id="2" name="Green Day - Good Riddance (Time of Your Life) [Official Music Video] [4K UPGRADE].mp3">
            <a:hlinkClick r:id="" action="ppaction://media"/>
            <a:extLst>
              <a:ext uri="{FF2B5EF4-FFF2-40B4-BE49-F238E27FC236}">
                <a16:creationId xmlns:a16="http://schemas.microsoft.com/office/drawing/2014/main" id="{F37D53BF-03DE-69E7-3786-E5CED9E90FD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150" y="4646384"/>
            <a:ext cx="413489" cy="413489"/>
          </a:xfrm>
          <a:prstGeom prst="rect">
            <a:avLst/>
          </a:prstGeom>
        </p:spPr>
      </p:pic>
    </p:spTree>
  </p:cSld>
  <p:clrMapOvr>
    <a:masterClrMapping/>
  </p:clrMapOvr>
  <p:transition spd="med"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34"/>
        <p:cNvGrpSpPr/>
        <p:nvPr/>
      </p:nvGrpSpPr>
      <p:grpSpPr>
        <a:xfrm>
          <a:off x="0" y="0"/>
          <a:ext cx="0" cy="0"/>
          <a:chOff x="0" y="0"/>
          <a:chExt cx="0" cy="0"/>
        </a:xfrm>
      </p:grpSpPr>
      <p:sp>
        <p:nvSpPr>
          <p:cNvPr id="335" name="Google Shape;335;p5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336" name="Google Shape;336;p5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337" name="Google Shape;337;p54"/>
          <p:cNvPicPr preferRelativeResize="0"/>
          <p:nvPr/>
        </p:nvPicPr>
        <p:blipFill>
          <a:blip r:embed="rId3">
            <a:alphaModFix/>
          </a:blip>
          <a:stretch>
            <a:fillRect/>
          </a:stretch>
        </p:blipFill>
        <p:spPr>
          <a:xfrm>
            <a:off x="451300" y="-382850"/>
            <a:ext cx="7538626" cy="5653975"/>
          </a:xfrm>
          <a:prstGeom prst="rect">
            <a:avLst/>
          </a:prstGeom>
          <a:noFill/>
          <a:ln>
            <a:noFill/>
          </a:ln>
        </p:spPr>
      </p:pic>
    </p:spTree>
  </p:cSld>
  <p:clrMapOvr>
    <a:masterClrMapping/>
  </p:clrMapOvr>
  <p:transition spd="med" advClick="0" advTm="3000">
    <p:fade/>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41"/>
        <p:cNvGrpSpPr/>
        <p:nvPr/>
      </p:nvGrpSpPr>
      <p:grpSpPr>
        <a:xfrm>
          <a:off x="0" y="0"/>
          <a:ext cx="0" cy="0"/>
          <a:chOff x="0" y="0"/>
          <a:chExt cx="0" cy="0"/>
        </a:xfrm>
      </p:grpSpPr>
      <p:sp>
        <p:nvSpPr>
          <p:cNvPr id="342" name="Google Shape;342;p55"/>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343" name="Google Shape;343;p55"/>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344" name="Google Shape;344;p55"/>
          <p:cNvPicPr preferRelativeResize="0"/>
          <p:nvPr/>
        </p:nvPicPr>
        <p:blipFill>
          <a:blip r:embed="rId3">
            <a:alphaModFix/>
          </a:blip>
          <a:stretch>
            <a:fillRect/>
          </a:stretch>
        </p:blipFill>
        <p:spPr>
          <a:xfrm>
            <a:off x="830425" y="-271875"/>
            <a:ext cx="7220501" cy="5415376"/>
          </a:xfrm>
          <a:prstGeom prst="rect">
            <a:avLst/>
          </a:prstGeom>
          <a:noFill/>
          <a:ln>
            <a:noFill/>
          </a:ln>
        </p:spPr>
      </p:pic>
    </p:spTree>
  </p:cSld>
  <p:clrMapOvr>
    <a:masterClrMapping/>
  </p:clrMapOvr>
  <p:transition spd="med" advClick="0" advTm="3000">
    <p:fade/>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48"/>
        <p:cNvGrpSpPr/>
        <p:nvPr/>
      </p:nvGrpSpPr>
      <p:grpSpPr>
        <a:xfrm>
          <a:off x="0" y="0"/>
          <a:ext cx="0" cy="0"/>
          <a:chOff x="0" y="0"/>
          <a:chExt cx="0" cy="0"/>
        </a:xfrm>
      </p:grpSpPr>
      <p:sp>
        <p:nvSpPr>
          <p:cNvPr id="349" name="Google Shape;349;p56"/>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350" name="Google Shape;350;p56"/>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351" name="Google Shape;351;p56"/>
          <p:cNvPicPr preferRelativeResize="0"/>
          <p:nvPr/>
        </p:nvPicPr>
        <p:blipFill>
          <a:blip r:embed="rId3">
            <a:alphaModFix/>
          </a:blip>
          <a:stretch>
            <a:fillRect/>
          </a:stretch>
        </p:blipFill>
        <p:spPr>
          <a:xfrm>
            <a:off x="717613" y="-499375"/>
            <a:ext cx="7708774" cy="5781575"/>
          </a:xfrm>
          <a:prstGeom prst="rect">
            <a:avLst/>
          </a:prstGeom>
          <a:noFill/>
          <a:ln>
            <a:noFill/>
          </a:ln>
        </p:spPr>
      </p:pic>
    </p:spTree>
  </p:cSld>
  <p:clrMapOvr>
    <a:masterClrMapping/>
  </p:clrMapOvr>
  <p:transition spd="med" advClick="0" advTm="3000">
    <p:fade/>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55"/>
        <p:cNvGrpSpPr/>
        <p:nvPr/>
      </p:nvGrpSpPr>
      <p:grpSpPr>
        <a:xfrm>
          <a:off x="0" y="0"/>
          <a:ext cx="0" cy="0"/>
          <a:chOff x="0" y="0"/>
          <a:chExt cx="0" cy="0"/>
        </a:xfrm>
      </p:grpSpPr>
      <p:sp>
        <p:nvSpPr>
          <p:cNvPr id="356" name="Google Shape;356;p57"/>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357" name="Google Shape;357;p57"/>
          <p:cNvSpPr txBox="1">
            <a:spLocks noGrp="1"/>
          </p:cNvSpPr>
          <p:nvPr>
            <p:ph type="subTitle" idx="1"/>
          </p:nvPr>
        </p:nvSpPr>
        <p:spPr>
          <a:xfrm>
            <a:off x="311700" y="620050"/>
            <a:ext cx="8520600" cy="3006600"/>
          </a:xfrm>
          <a:prstGeom prst="rect">
            <a:avLst/>
          </a:prstGeom>
        </p:spPr>
        <p:txBody>
          <a:bodyPr spcFirstLastPara="1" wrap="square" lIns="91425" tIns="91425" rIns="91425" bIns="91425" anchor="t" anchorCtr="0">
            <a:noAutofit/>
          </a:bodyPr>
          <a:lstStyle/>
          <a:p>
            <a:pPr marL="0" lvl="0" indent="0" algn="ctr" rtl="0">
              <a:lnSpc>
                <a:spcPct val="80000"/>
              </a:lnSpc>
              <a:spcBef>
                <a:spcPts val="0"/>
              </a:spcBef>
              <a:spcAft>
                <a:spcPts val="0"/>
              </a:spcAft>
              <a:buSzPts val="935"/>
              <a:buNone/>
            </a:pPr>
            <a:r>
              <a:rPr lang="en" sz="6180">
                <a:solidFill>
                  <a:srgbClr val="0000FF"/>
                </a:solidFill>
              </a:rPr>
              <a:t>Our understudies were OUTSTANDING in their performance as well!</a:t>
            </a:r>
            <a:endParaRPr sz="6180">
              <a:solidFill>
                <a:srgbClr val="0000FF"/>
              </a:solidFill>
            </a:endParaRPr>
          </a:p>
        </p:txBody>
      </p:sp>
    </p:spTree>
  </p:cSld>
  <p:clrMapOvr>
    <a:masterClrMapping/>
  </p:clrMapOvr>
  <p:transition spd="med" advClick="0" advTm="3000">
    <p:fade/>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61"/>
        <p:cNvGrpSpPr/>
        <p:nvPr/>
      </p:nvGrpSpPr>
      <p:grpSpPr>
        <a:xfrm>
          <a:off x="0" y="0"/>
          <a:ext cx="0" cy="0"/>
          <a:chOff x="0" y="0"/>
          <a:chExt cx="0" cy="0"/>
        </a:xfrm>
      </p:grpSpPr>
      <p:sp>
        <p:nvSpPr>
          <p:cNvPr id="362" name="Google Shape;362;p58"/>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363" name="Google Shape;363;p58"/>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364" name="Google Shape;364;p58"/>
          <p:cNvPicPr preferRelativeResize="0"/>
          <p:nvPr/>
        </p:nvPicPr>
        <p:blipFill>
          <a:blip r:embed="rId3">
            <a:alphaModFix/>
          </a:blip>
          <a:stretch>
            <a:fillRect/>
          </a:stretch>
        </p:blipFill>
        <p:spPr>
          <a:xfrm>
            <a:off x="1957824" y="-1841700"/>
            <a:ext cx="5720100" cy="7626776"/>
          </a:xfrm>
          <a:prstGeom prst="rect">
            <a:avLst/>
          </a:prstGeom>
          <a:noFill/>
          <a:ln>
            <a:noFill/>
          </a:ln>
        </p:spPr>
      </p:pic>
    </p:spTree>
  </p:cSld>
  <p:clrMapOvr>
    <a:masterClrMapping/>
  </p:clrMapOvr>
  <p:transition spd="med" advClick="0" advTm="3000">
    <p:fade/>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68"/>
        <p:cNvGrpSpPr/>
        <p:nvPr/>
      </p:nvGrpSpPr>
      <p:grpSpPr>
        <a:xfrm>
          <a:off x="0" y="0"/>
          <a:ext cx="0" cy="0"/>
          <a:chOff x="0" y="0"/>
          <a:chExt cx="0" cy="0"/>
        </a:xfrm>
      </p:grpSpPr>
      <p:sp>
        <p:nvSpPr>
          <p:cNvPr id="369" name="Google Shape;369;p59"/>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370" name="Google Shape;370;p59"/>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371" name="Google Shape;371;p59"/>
          <p:cNvPicPr preferRelativeResize="0"/>
          <p:nvPr/>
        </p:nvPicPr>
        <p:blipFill>
          <a:blip r:embed="rId3">
            <a:alphaModFix/>
          </a:blip>
          <a:stretch>
            <a:fillRect/>
          </a:stretch>
        </p:blipFill>
        <p:spPr>
          <a:xfrm>
            <a:off x="942175" y="-110500"/>
            <a:ext cx="7005350" cy="5254000"/>
          </a:xfrm>
          <a:prstGeom prst="rect">
            <a:avLst/>
          </a:prstGeom>
          <a:noFill/>
          <a:ln>
            <a:noFill/>
          </a:ln>
        </p:spPr>
      </p:pic>
    </p:spTree>
  </p:cSld>
  <p:clrMapOvr>
    <a:masterClrMapping/>
  </p:clrMapOvr>
  <p:transition spd="med" advClick="0" advTm="3000">
    <p:fade/>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75"/>
        <p:cNvGrpSpPr/>
        <p:nvPr/>
      </p:nvGrpSpPr>
      <p:grpSpPr>
        <a:xfrm>
          <a:off x="0" y="0"/>
          <a:ext cx="0" cy="0"/>
          <a:chOff x="0" y="0"/>
          <a:chExt cx="0" cy="0"/>
        </a:xfrm>
      </p:grpSpPr>
      <p:sp>
        <p:nvSpPr>
          <p:cNvPr id="376" name="Google Shape;376;p60"/>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377" name="Google Shape;377;p60"/>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378" name="Google Shape;378;p60"/>
          <p:cNvPicPr preferRelativeResize="0"/>
          <p:nvPr/>
        </p:nvPicPr>
        <p:blipFill>
          <a:blip r:embed="rId3">
            <a:alphaModFix/>
          </a:blip>
          <a:stretch>
            <a:fillRect/>
          </a:stretch>
        </p:blipFill>
        <p:spPr>
          <a:xfrm>
            <a:off x="0" y="630500"/>
            <a:ext cx="4247526" cy="4247526"/>
          </a:xfrm>
          <a:prstGeom prst="rect">
            <a:avLst/>
          </a:prstGeom>
          <a:noFill/>
          <a:ln>
            <a:noFill/>
          </a:ln>
        </p:spPr>
      </p:pic>
      <p:pic>
        <p:nvPicPr>
          <p:cNvPr id="379" name="Google Shape;379;p60"/>
          <p:cNvPicPr preferRelativeResize="0"/>
          <p:nvPr/>
        </p:nvPicPr>
        <p:blipFill>
          <a:blip r:embed="rId4">
            <a:alphaModFix/>
          </a:blip>
          <a:stretch>
            <a:fillRect/>
          </a:stretch>
        </p:blipFill>
        <p:spPr>
          <a:xfrm>
            <a:off x="4413450" y="66363"/>
            <a:ext cx="5010775" cy="5010775"/>
          </a:xfrm>
          <a:prstGeom prst="rect">
            <a:avLst/>
          </a:prstGeom>
          <a:noFill/>
          <a:ln>
            <a:noFill/>
          </a:ln>
        </p:spPr>
      </p:pic>
    </p:spTree>
  </p:cSld>
  <p:clrMapOvr>
    <a:masterClrMapping/>
  </p:clrMapOvr>
  <p:transition spd="med" advClick="0" advTm="3000">
    <p:fade/>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83"/>
        <p:cNvGrpSpPr/>
        <p:nvPr/>
      </p:nvGrpSpPr>
      <p:grpSpPr>
        <a:xfrm>
          <a:off x="0" y="0"/>
          <a:ext cx="0" cy="0"/>
          <a:chOff x="0" y="0"/>
          <a:chExt cx="0" cy="0"/>
        </a:xfrm>
      </p:grpSpPr>
      <p:sp>
        <p:nvSpPr>
          <p:cNvPr id="384" name="Google Shape;384;p61"/>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385" name="Google Shape;385;p61"/>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386" name="Google Shape;386;p61"/>
          <p:cNvPicPr preferRelativeResize="0"/>
          <p:nvPr/>
        </p:nvPicPr>
        <p:blipFill>
          <a:blip r:embed="rId3">
            <a:alphaModFix/>
          </a:blip>
          <a:stretch>
            <a:fillRect/>
          </a:stretch>
        </p:blipFill>
        <p:spPr>
          <a:xfrm>
            <a:off x="2766713" y="-82975"/>
            <a:ext cx="3857626" cy="5143501"/>
          </a:xfrm>
          <a:prstGeom prst="rect">
            <a:avLst/>
          </a:prstGeom>
          <a:noFill/>
          <a:ln>
            <a:noFill/>
          </a:ln>
        </p:spPr>
      </p:pic>
    </p:spTree>
  </p:cSld>
  <p:clrMapOvr>
    <a:masterClrMapping/>
  </p:clrMapOvr>
  <p:transition spd="med" advClick="0" advTm="3000">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77"/>
        <p:cNvGrpSpPr/>
        <p:nvPr/>
      </p:nvGrpSpPr>
      <p:grpSpPr>
        <a:xfrm>
          <a:off x="0" y="0"/>
          <a:ext cx="0" cy="0"/>
          <a:chOff x="0" y="0"/>
          <a:chExt cx="0" cy="0"/>
        </a:xfrm>
      </p:grpSpPr>
      <p:sp>
        <p:nvSpPr>
          <p:cNvPr id="78" name="Google Shape;78;p17"/>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79" name="Google Shape;79;p17"/>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80" name="Google Shape;80;p17"/>
          <p:cNvPicPr preferRelativeResize="0"/>
          <p:nvPr/>
        </p:nvPicPr>
        <p:blipFill>
          <a:blip r:embed="rId3">
            <a:alphaModFix/>
          </a:blip>
          <a:stretch>
            <a:fillRect/>
          </a:stretch>
        </p:blipFill>
        <p:spPr>
          <a:xfrm>
            <a:off x="1459250" y="0"/>
            <a:ext cx="6747024" cy="5060275"/>
          </a:xfrm>
          <a:prstGeom prst="rect">
            <a:avLst/>
          </a:prstGeom>
          <a:noFill/>
          <a:ln>
            <a:noFill/>
          </a:ln>
        </p:spPr>
      </p:pic>
    </p:spTree>
  </p:cSld>
  <p:clrMapOvr>
    <a:masterClrMapping/>
  </p:clrMapOvr>
  <p:transition spd="med" advClick="0" advTm="3000">
    <p:fade/>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90"/>
        <p:cNvGrpSpPr/>
        <p:nvPr/>
      </p:nvGrpSpPr>
      <p:grpSpPr>
        <a:xfrm>
          <a:off x="0" y="0"/>
          <a:ext cx="0" cy="0"/>
          <a:chOff x="0" y="0"/>
          <a:chExt cx="0" cy="0"/>
        </a:xfrm>
      </p:grpSpPr>
      <p:sp>
        <p:nvSpPr>
          <p:cNvPr id="391" name="Google Shape;391;p6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sz="9200">
                <a:solidFill>
                  <a:srgbClr val="9900FF"/>
                </a:solidFill>
                <a:latin typeface="Berkshire Swash"/>
                <a:ea typeface="Berkshire Swash"/>
                <a:cs typeface="Berkshire Swash"/>
                <a:sym typeface="Berkshire Swash"/>
              </a:rPr>
              <a:t>A Girl Called Opal</a:t>
            </a:r>
            <a:endParaRPr sz="9200">
              <a:solidFill>
                <a:srgbClr val="9900FF"/>
              </a:solidFill>
              <a:latin typeface="Berkshire Swash"/>
              <a:ea typeface="Berkshire Swash"/>
              <a:cs typeface="Berkshire Swash"/>
              <a:sym typeface="Berkshire Swash"/>
            </a:endParaRPr>
          </a:p>
        </p:txBody>
      </p:sp>
      <p:sp>
        <p:nvSpPr>
          <p:cNvPr id="392" name="Google Shape;392;p6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3100">
                <a:solidFill>
                  <a:srgbClr val="9900FF"/>
                </a:solidFill>
                <a:latin typeface="Berkshire Swash"/>
                <a:ea typeface="Berkshire Swash"/>
                <a:cs typeface="Berkshire Swash"/>
                <a:sym typeface="Berkshire Swash"/>
              </a:rPr>
              <a:t>Evans UIL One Act Play</a:t>
            </a:r>
            <a:endParaRPr sz="3100">
              <a:solidFill>
                <a:srgbClr val="9900FF"/>
              </a:solidFill>
              <a:latin typeface="Berkshire Swash"/>
              <a:ea typeface="Berkshire Swash"/>
              <a:cs typeface="Berkshire Swash"/>
              <a:sym typeface="Berkshire Swash"/>
            </a:endParaRPr>
          </a:p>
        </p:txBody>
      </p:sp>
    </p:spTree>
  </p:cSld>
  <p:clrMapOvr>
    <a:masterClrMapping/>
  </p:clrMapOvr>
  <p:transition spd="med" advClick="0" advTm="3000">
    <p:fade/>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96"/>
        <p:cNvGrpSpPr/>
        <p:nvPr/>
      </p:nvGrpSpPr>
      <p:grpSpPr>
        <a:xfrm>
          <a:off x="0" y="0"/>
          <a:ext cx="0" cy="0"/>
          <a:chOff x="0" y="0"/>
          <a:chExt cx="0" cy="0"/>
        </a:xfrm>
      </p:grpSpPr>
      <p:sp>
        <p:nvSpPr>
          <p:cNvPr id="397" name="Google Shape;397;p6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pic>
        <p:nvPicPr>
          <p:cNvPr id="398" name="Google Shape;398;p63"/>
          <p:cNvPicPr preferRelativeResize="0"/>
          <p:nvPr/>
        </p:nvPicPr>
        <p:blipFill>
          <a:blip r:embed="rId3">
            <a:alphaModFix/>
          </a:blip>
          <a:stretch>
            <a:fillRect/>
          </a:stretch>
        </p:blipFill>
        <p:spPr>
          <a:xfrm>
            <a:off x="1214297" y="-81775"/>
            <a:ext cx="6913308" cy="5143501"/>
          </a:xfrm>
          <a:prstGeom prst="rect">
            <a:avLst/>
          </a:prstGeom>
          <a:noFill/>
          <a:ln>
            <a:noFill/>
          </a:ln>
        </p:spPr>
      </p:pic>
    </p:spTree>
  </p:cSld>
  <p:clrMapOvr>
    <a:masterClrMapping/>
  </p:clrMapOvr>
  <p:transition spd="med" advClick="0" advTm="3000">
    <p:fade/>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402"/>
        <p:cNvGrpSpPr/>
        <p:nvPr/>
      </p:nvGrpSpPr>
      <p:grpSpPr>
        <a:xfrm>
          <a:off x="0" y="0"/>
          <a:ext cx="0" cy="0"/>
          <a:chOff x="0" y="0"/>
          <a:chExt cx="0" cy="0"/>
        </a:xfrm>
      </p:grpSpPr>
      <p:sp>
        <p:nvSpPr>
          <p:cNvPr id="403" name="Google Shape;403;p6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404" name="Google Shape;404;p6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405" name="Google Shape;405;p64"/>
          <p:cNvPicPr preferRelativeResize="0"/>
          <p:nvPr/>
        </p:nvPicPr>
        <p:blipFill rotWithShape="1">
          <a:blip r:embed="rId3">
            <a:alphaModFix/>
          </a:blip>
          <a:srcRect l="5562" r="5571"/>
          <a:stretch/>
        </p:blipFill>
        <p:spPr>
          <a:xfrm>
            <a:off x="497775" y="-533675"/>
            <a:ext cx="7569577" cy="5677182"/>
          </a:xfrm>
          <a:prstGeom prst="rect">
            <a:avLst/>
          </a:prstGeom>
          <a:noFill/>
          <a:ln>
            <a:noFill/>
          </a:ln>
        </p:spPr>
      </p:pic>
    </p:spTree>
  </p:cSld>
  <p:clrMapOvr>
    <a:masterClrMapping/>
  </p:clrMapOvr>
  <p:transition spd="med" advClick="0" advTm="3000">
    <p:fade/>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409"/>
        <p:cNvGrpSpPr/>
        <p:nvPr/>
      </p:nvGrpSpPr>
      <p:grpSpPr>
        <a:xfrm>
          <a:off x="0" y="0"/>
          <a:ext cx="0" cy="0"/>
          <a:chOff x="0" y="0"/>
          <a:chExt cx="0" cy="0"/>
        </a:xfrm>
      </p:grpSpPr>
      <p:sp>
        <p:nvSpPr>
          <p:cNvPr id="410" name="Google Shape;410;p65"/>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411" name="Google Shape;411;p65"/>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412" name="Google Shape;412;p65"/>
          <p:cNvPicPr preferRelativeResize="0"/>
          <p:nvPr/>
        </p:nvPicPr>
        <p:blipFill rotWithShape="1">
          <a:blip r:embed="rId3">
            <a:alphaModFix/>
          </a:blip>
          <a:srcRect l="5562" r="5571"/>
          <a:stretch/>
        </p:blipFill>
        <p:spPr>
          <a:xfrm>
            <a:off x="1143000" y="0"/>
            <a:ext cx="6857999" cy="5143501"/>
          </a:xfrm>
          <a:prstGeom prst="rect">
            <a:avLst/>
          </a:prstGeom>
          <a:noFill/>
          <a:ln>
            <a:noFill/>
          </a:ln>
        </p:spPr>
      </p:pic>
    </p:spTree>
  </p:cSld>
  <p:clrMapOvr>
    <a:masterClrMapping/>
  </p:clrMapOvr>
  <p:transition spd="med" advClick="0" advTm="3000">
    <p:fade/>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416"/>
        <p:cNvGrpSpPr/>
        <p:nvPr/>
      </p:nvGrpSpPr>
      <p:grpSpPr>
        <a:xfrm>
          <a:off x="0" y="0"/>
          <a:ext cx="0" cy="0"/>
          <a:chOff x="0" y="0"/>
          <a:chExt cx="0" cy="0"/>
        </a:xfrm>
      </p:grpSpPr>
      <p:sp>
        <p:nvSpPr>
          <p:cNvPr id="417" name="Google Shape;417;p66"/>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418" name="Google Shape;418;p66"/>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419" name="Google Shape;419;p66"/>
          <p:cNvPicPr preferRelativeResize="0"/>
          <p:nvPr/>
        </p:nvPicPr>
        <p:blipFill>
          <a:blip r:embed="rId3">
            <a:alphaModFix/>
          </a:blip>
          <a:stretch>
            <a:fillRect/>
          </a:stretch>
        </p:blipFill>
        <p:spPr>
          <a:xfrm>
            <a:off x="713433" y="0"/>
            <a:ext cx="7717135" cy="5143501"/>
          </a:xfrm>
          <a:prstGeom prst="rect">
            <a:avLst/>
          </a:prstGeom>
          <a:noFill/>
          <a:ln>
            <a:noFill/>
          </a:ln>
        </p:spPr>
      </p:pic>
    </p:spTree>
  </p:cSld>
  <p:clrMapOvr>
    <a:masterClrMapping/>
  </p:clrMapOvr>
  <p:transition spd="med" advClick="0" advTm="3000">
    <p:fade/>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423"/>
        <p:cNvGrpSpPr/>
        <p:nvPr/>
      </p:nvGrpSpPr>
      <p:grpSpPr>
        <a:xfrm>
          <a:off x="0" y="0"/>
          <a:ext cx="0" cy="0"/>
          <a:chOff x="0" y="0"/>
          <a:chExt cx="0" cy="0"/>
        </a:xfrm>
      </p:grpSpPr>
      <p:sp>
        <p:nvSpPr>
          <p:cNvPr id="424" name="Google Shape;424;p67"/>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425" name="Google Shape;425;p67"/>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426" name="Google Shape;426;p67"/>
          <p:cNvPicPr preferRelativeResize="0"/>
          <p:nvPr/>
        </p:nvPicPr>
        <p:blipFill rotWithShape="1">
          <a:blip r:embed="rId3">
            <a:alphaModFix/>
          </a:blip>
          <a:srcRect/>
          <a:stretch/>
        </p:blipFill>
        <p:spPr>
          <a:xfrm>
            <a:off x="713433" y="0"/>
            <a:ext cx="7717135" cy="5143501"/>
          </a:xfrm>
          <a:prstGeom prst="rect">
            <a:avLst/>
          </a:prstGeom>
          <a:noFill/>
          <a:ln>
            <a:noFill/>
          </a:ln>
        </p:spPr>
      </p:pic>
    </p:spTree>
  </p:cSld>
  <p:clrMapOvr>
    <a:masterClrMapping/>
  </p:clrMapOvr>
  <p:transition spd="med" advClick="0" advTm="3000">
    <p:fade/>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430"/>
        <p:cNvGrpSpPr/>
        <p:nvPr/>
      </p:nvGrpSpPr>
      <p:grpSpPr>
        <a:xfrm>
          <a:off x="0" y="0"/>
          <a:ext cx="0" cy="0"/>
          <a:chOff x="0" y="0"/>
          <a:chExt cx="0" cy="0"/>
        </a:xfrm>
      </p:grpSpPr>
      <p:sp>
        <p:nvSpPr>
          <p:cNvPr id="431" name="Google Shape;431;p68"/>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432" name="Google Shape;432;p68"/>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433" name="Google Shape;433;p68"/>
          <p:cNvPicPr preferRelativeResize="0"/>
          <p:nvPr/>
        </p:nvPicPr>
        <p:blipFill rotWithShape="1">
          <a:blip r:embed="rId3">
            <a:alphaModFix/>
          </a:blip>
          <a:srcRect/>
          <a:stretch/>
        </p:blipFill>
        <p:spPr>
          <a:xfrm>
            <a:off x="845208" y="0"/>
            <a:ext cx="7717135" cy="5143501"/>
          </a:xfrm>
          <a:prstGeom prst="rect">
            <a:avLst/>
          </a:prstGeom>
          <a:noFill/>
          <a:ln>
            <a:noFill/>
          </a:ln>
        </p:spPr>
      </p:pic>
    </p:spTree>
  </p:cSld>
  <p:clrMapOvr>
    <a:masterClrMapping/>
  </p:clrMapOvr>
  <p:transition spd="med" advClick="0" advTm="3000">
    <p:fade/>
  </p:transition>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437"/>
        <p:cNvGrpSpPr/>
        <p:nvPr/>
      </p:nvGrpSpPr>
      <p:grpSpPr>
        <a:xfrm>
          <a:off x="0" y="0"/>
          <a:ext cx="0" cy="0"/>
          <a:chOff x="0" y="0"/>
          <a:chExt cx="0" cy="0"/>
        </a:xfrm>
      </p:grpSpPr>
      <p:sp>
        <p:nvSpPr>
          <p:cNvPr id="438" name="Google Shape;438;p69"/>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439" name="Google Shape;439;p69"/>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440" name="Google Shape;440;p69"/>
          <p:cNvPicPr preferRelativeResize="0"/>
          <p:nvPr/>
        </p:nvPicPr>
        <p:blipFill rotWithShape="1">
          <a:blip r:embed="rId3">
            <a:alphaModFix/>
          </a:blip>
          <a:srcRect/>
          <a:stretch/>
        </p:blipFill>
        <p:spPr>
          <a:xfrm>
            <a:off x="778533" y="0"/>
            <a:ext cx="7717135" cy="5143501"/>
          </a:xfrm>
          <a:prstGeom prst="rect">
            <a:avLst/>
          </a:prstGeom>
          <a:noFill/>
          <a:ln>
            <a:noFill/>
          </a:ln>
        </p:spPr>
      </p:pic>
    </p:spTree>
  </p:cSld>
  <p:clrMapOvr>
    <a:masterClrMapping/>
  </p:clrMapOvr>
  <p:transition spd="med" advClick="0" advTm="3000">
    <p:fade/>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444"/>
        <p:cNvGrpSpPr/>
        <p:nvPr/>
      </p:nvGrpSpPr>
      <p:grpSpPr>
        <a:xfrm>
          <a:off x="0" y="0"/>
          <a:ext cx="0" cy="0"/>
          <a:chOff x="0" y="0"/>
          <a:chExt cx="0" cy="0"/>
        </a:xfrm>
      </p:grpSpPr>
      <p:sp>
        <p:nvSpPr>
          <p:cNvPr id="445" name="Google Shape;445;p70"/>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446" name="Google Shape;446;p70"/>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447" name="Google Shape;447;p70"/>
          <p:cNvPicPr preferRelativeResize="0"/>
          <p:nvPr/>
        </p:nvPicPr>
        <p:blipFill rotWithShape="1">
          <a:blip r:embed="rId3">
            <a:alphaModFix/>
          </a:blip>
          <a:srcRect/>
          <a:stretch/>
        </p:blipFill>
        <p:spPr>
          <a:xfrm>
            <a:off x="633483" y="0"/>
            <a:ext cx="7717135" cy="5143501"/>
          </a:xfrm>
          <a:prstGeom prst="rect">
            <a:avLst/>
          </a:prstGeom>
          <a:noFill/>
          <a:ln>
            <a:noFill/>
          </a:ln>
        </p:spPr>
      </p:pic>
    </p:spTree>
  </p:cSld>
  <p:clrMapOvr>
    <a:masterClrMapping/>
  </p:clrMapOvr>
  <p:transition spd="med" advClick="0" advTm="3000">
    <p:fade/>
  </p:transition>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451"/>
        <p:cNvGrpSpPr/>
        <p:nvPr/>
      </p:nvGrpSpPr>
      <p:grpSpPr>
        <a:xfrm>
          <a:off x="0" y="0"/>
          <a:ext cx="0" cy="0"/>
          <a:chOff x="0" y="0"/>
          <a:chExt cx="0" cy="0"/>
        </a:xfrm>
      </p:grpSpPr>
      <p:sp>
        <p:nvSpPr>
          <p:cNvPr id="452" name="Google Shape;452;p71"/>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453" name="Google Shape;453;p71"/>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454" name="Google Shape;454;p71"/>
          <p:cNvPicPr preferRelativeResize="0"/>
          <p:nvPr/>
        </p:nvPicPr>
        <p:blipFill rotWithShape="1">
          <a:blip r:embed="rId3">
            <a:alphaModFix/>
          </a:blip>
          <a:srcRect/>
          <a:stretch/>
        </p:blipFill>
        <p:spPr>
          <a:xfrm>
            <a:off x="645333" y="0"/>
            <a:ext cx="7717135" cy="5143501"/>
          </a:xfrm>
          <a:prstGeom prst="rect">
            <a:avLst/>
          </a:prstGeom>
          <a:noFill/>
          <a:ln>
            <a:noFill/>
          </a:ln>
        </p:spPr>
      </p:pic>
    </p:spTree>
  </p:cSld>
  <p:clrMapOvr>
    <a:masterClrMapping/>
  </p:clrMapOvr>
  <p:transition spd="med" advClick="0" advTm="3000">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84"/>
        <p:cNvGrpSpPr/>
        <p:nvPr/>
      </p:nvGrpSpPr>
      <p:grpSpPr>
        <a:xfrm>
          <a:off x="0" y="0"/>
          <a:ext cx="0" cy="0"/>
          <a:chOff x="0" y="0"/>
          <a:chExt cx="0" cy="0"/>
        </a:xfrm>
      </p:grpSpPr>
      <p:sp>
        <p:nvSpPr>
          <p:cNvPr id="85" name="Google Shape;85;p18"/>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86" name="Google Shape;86;p18"/>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87" name="Google Shape;87;p18"/>
          <p:cNvPicPr preferRelativeResize="0"/>
          <p:nvPr/>
        </p:nvPicPr>
        <p:blipFill>
          <a:blip r:embed="rId3">
            <a:alphaModFix/>
          </a:blip>
          <a:stretch>
            <a:fillRect/>
          </a:stretch>
        </p:blipFill>
        <p:spPr>
          <a:xfrm>
            <a:off x="1042200" y="-432800"/>
            <a:ext cx="7059600" cy="5294700"/>
          </a:xfrm>
          <a:prstGeom prst="rect">
            <a:avLst/>
          </a:prstGeom>
          <a:noFill/>
          <a:ln>
            <a:noFill/>
          </a:ln>
        </p:spPr>
      </p:pic>
    </p:spTree>
  </p:cSld>
  <p:clrMapOvr>
    <a:masterClrMapping/>
  </p:clrMapOvr>
  <p:transition spd="med" advClick="0" advTm="3000">
    <p:fade/>
  </p:transition>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458"/>
        <p:cNvGrpSpPr/>
        <p:nvPr/>
      </p:nvGrpSpPr>
      <p:grpSpPr>
        <a:xfrm>
          <a:off x="0" y="0"/>
          <a:ext cx="0" cy="0"/>
          <a:chOff x="0" y="0"/>
          <a:chExt cx="0" cy="0"/>
        </a:xfrm>
      </p:grpSpPr>
      <p:sp>
        <p:nvSpPr>
          <p:cNvPr id="459" name="Google Shape;459;p7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460" name="Google Shape;460;p7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461" name="Google Shape;461;p72"/>
          <p:cNvPicPr preferRelativeResize="0"/>
          <p:nvPr/>
        </p:nvPicPr>
        <p:blipFill>
          <a:blip r:embed="rId3">
            <a:alphaModFix/>
          </a:blip>
          <a:stretch>
            <a:fillRect/>
          </a:stretch>
        </p:blipFill>
        <p:spPr>
          <a:xfrm>
            <a:off x="939608" y="0"/>
            <a:ext cx="7717135" cy="5143501"/>
          </a:xfrm>
          <a:prstGeom prst="rect">
            <a:avLst/>
          </a:prstGeom>
          <a:noFill/>
          <a:ln>
            <a:noFill/>
          </a:ln>
        </p:spPr>
      </p:pic>
    </p:spTree>
  </p:cSld>
  <p:clrMapOvr>
    <a:masterClrMapping/>
  </p:clrMapOvr>
  <p:transition spd="med" advClick="0" advTm="3000">
    <p:fade/>
  </p:transition>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465"/>
        <p:cNvGrpSpPr/>
        <p:nvPr/>
      </p:nvGrpSpPr>
      <p:grpSpPr>
        <a:xfrm>
          <a:off x="0" y="0"/>
          <a:ext cx="0" cy="0"/>
          <a:chOff x="0" y="0"/>
          <a:chExt cx="0" cy="0"/>
        </a:xfrm>
      </p:grpSpPr>
      <p:sp>
        <p:nvSpPr>
          <p:cNvPr id="466" name="Google Shape;466;p7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467" name="Google Shape;467;p7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468" name="Google Shape;468;p73"/>
          <p:cNvPicPr preferRelativeResize="0"/>
          <p:nvPr/>
        </p:nvPicPr>
        <p:blipFill rotWithShape="1">
          <a:blip r:embed="rId3">
            <a:alphaModFix/>
          </a:blip>
          <a:srcRect l="5562" r="5571"/>
          <a:stretch/>
        </p:blipFill>
        <p:spPr>
          <a:xfrm>
            <a:off x="1231950" y="-88950"/>
            <a:ext cx="7095199" cy="5321401"/>
          </a:xfrm>
          <a:prstGeom prst="rect">
            <a:avLst/>
          </a:prstGeom>
          <a:noFill/>
          <a:ln>
            <a:noFill/>
          </a:ln>
        </p:spPr>
      </p:pic>
    </p:spTree>
  </p:cSld>
  <p:clrMapOvr>
    <a:masterClrMapping/>
  </p:clrMapOvr>
  <p:transition spd="med" advClick="0" advTm="3000">
    <p:fade/>
  </p:transition>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472"/>
        <p:cNvGrpSpPr/>
        <p:nvPr/>
      </p:nvGrpSpPr>
      <p:grpSpPr>
        <a:xfrm>
          <a:off x="0" y="0"/>
          <a:ext cx="0" cy="0"/>
          <a:chOff x="0" y="0"/>
          <a:chExt cx="0" cy="0"/>
        </a:xfrm>
      </p:grpSpPr>
      <p:sp>
        <p:nvSpPr>
          <p:cNvPr id="473" name="Google Shape;473;p7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474" name="Google Shape;474;p7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475" name="Google Shape;475;p74"/>
          <p:cNvPicPr preferRelativeResize="0"/>
          <p:nvPr/>
        </p:nvPicPr>
        <p:blipFill rotWithShape="1">
          <a:blip r:embed="rId3">
            <a:alphaModFix/>
          </a:blip>
          <a:srcRect l="5562" r="5571"/>
          <a:stretch/>
        </p:blipFill>
        <p:spPr>
          <a:xfrm>
            <a:off x="953238" y="-284650"/>
            <a:ext cx="7237524" cy="5428151"/>
          </a:xfrm>
          <a:prstGeom prst="rect">
            <a:avLst/>
          </a:prstGeom>
          <a:noFill/>
          <a:ln>
            <a:noFill/>
          </a:ln>
        </p:spPr>
      </p:pic>
    </p:spTree>
  </p:cSld>
  <p:clrMapOvr>
    <a:masterClrMapping/>
  </p:clrMapOvr>
  <p:transition spd="med" advClick="0" advTm="3000">
    <p:fade/>
  </p:transition>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479"/>
        <p:cNvGrpSpPr/>
        <p:nvPr/>
      </p:nvGrpSpPr>
      <p:grpSpPr>
        <a:xfrm>
          <a:off x="0" y="0"/>
          <a:ext cx="0" cy="0"/>
          <a:chOff x="0" y="0"/>
          <a:chExt cx="0" cy="0"/>
        </a:xfrm>
      </p:grpSpPr>
      <p:sp>
        <p:nvSpPr>
          <p:cNvPr id="480" name="Google Shape;480;p75"/>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481" name="Google Shape;481;p75"/>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482" name="Google Shape;482;p75"/>
          <p:cNvPicPr preferRelativeResize="0"/>
          <p:nvPr/>
        </p:nvPicPr>
        <p:blipFill>
          <a:blip r:embed="rId3">
            <a:alphaModFix/>
          </a:blip>
          <a:stretch>
            <a:fillRect/>
          </a:stretch>
        </p:blipFill>
        <p:spPr>
          <a:xfrm>
            <a:off x="1012308" y="-99950"/>
            <a:ext cx="7717135" cy="5143501"/>
          </a:xfrm>
          <a:prstGeom prst="rect">
            <a:avLst/>
          </a:prstGeom>
          <a:noFill/>
          <a:ln>
            <a:noFill/>
          </a:ln>
        </p:spPr>
      </p:pic>
    </p:spTree>
  </p:cSld>
  <p:clrMapOvr>
    <a:masterClrMapping/>
  </p:clrMapOvr>
  <p:transition spd="med" advClick="0" advTm="3000">
    <p:fade/>
  </p:transition>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486"/>
        <p:cNvGrpSpPr/>
        <p:nvPr/>
      </p:nvGrpSpPr>
      <p:grpSpPr>
        <a:xfrm>
          <a:off x="0" y="0"/>
          <a:ext cx="0" cy="0"/>
          <a:chOff x="0" y="0"/>
          <a:chExt cx="0" cy="0"/>
        </a:xfrm>
      </p:grpSpPr>
      <p:sp>
        <p:nvSpPr>
          <p:cNvPr id="487" name="Google Shape;487;p76"/>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488" name="Google Shape;488;p76"/>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489" name="Google Shape;489;p76"/>
          <p:cNvPicPr preferRelativeResize="0"/>
          <p:nvPr/>
        </p:nvPicPr>
        <p:blipFill rotWithShape="1">
          <a:blip r:embed="rId3">
            <a:alphaModFix/>
          </a:blip>
          <a:srcRect/>
          <a:stretch/>
        </p:blipFill>
        <p:spPr>
          <a:xfrm>
            <a:off x="713433" y="-93275"/>
            <a:ext cx="7717135" cy="5143501"/>
          </a:xfrm>
          <a:prstGeom prst="rect">
            <a:avLst/>
          </a:prstGeom>
          <a:noFill/>
          <a:ln>
            <a:noFill/>
          </a:ln>
        </p:spPr>
      </p:pic>
    </p:spTree>
  </p:cSld>
  <p:clrMapOvr>
    <a:masterClrMapping/>
  </p:clrMapOvr>
  <p:transition spd="med" advClick="0" advTm="3000">
    <p:fade/>
  </p:transition>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493"/>
        <p:cNvGrpSpPr/>
        <p:nvPr/>
      </p:nvGrpSpPr>
      <p:grpSpPr>
        <a:xfrm>
          <a:off x="0" y="0"/>
          <a:ext cx="0" cy="0"/>
          <a:chOff x="0" y="0"/>
          <a:chExt cx="0" cy="0"/>
        </a:xfrm>
      </p:grpSpPr>
      <p:sp>
        <p:nvSpPr>
          <p:cNvPr id="494" name="Google Shape;494;p77"/>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495" name="Google Shape;495;p77"/>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496" name="Google Shape;496;p77"/>
          <p:cNvPicPr preferRelativeResize="0"/>
          <p:nvPr/>
        </p:nvPicPr>
        <p:blipFill rotWithShape="1">
          <a:blip r:embed="rId3">
            <a:alphaModFix/>
          </a:blip>
          <a:srcRect/>
          <a:stretch/>
        </p:blipFill>
        <p:spPr>
          <a:xfrm>
            <a:off x="858533" y="0"/>
            <a:ext cx="7717135" cy="5143501"/>
          </a:xfrm>
          <a:prstGeom prst="rect">
            <a:avLst/>
          </a:prstGeom>
          <a:noFill/>
          <a:ln>
            <a:noFill/>
          </a:ln>
        </p:spPr>
      </p:pic>
    </p:spTree>
  </p:cSld>
  <p:clrMapOvr>
    <a:masterClrMapping/>
  </p:clrMapOvr>
  <p:transition spd="med" advClick="0" advTm="3000">
    <p:fade/>
  </p:transition>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500"/>
        <p:cNvGrpSpPr/>
        <p:nvPr/>
      </p:nvGrpSpPr>
      <p:grpSpPr>
        <a:xfrm>
          <a:off x="0" y="0"/>
          <a:ext cx="0" cy="0"/>
          <a:chOff x="0" y="0"/>
          <a:chExt cx="0" cy="0"/>
        </a:xfrm>
      </p:grpSpPr>
      <p:sp>
        <p:nvSpPr>
          <p:cNvPr id="501" name="Google Shape;501;p78"/>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502" name="Google Shape;502;p78"/>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503" name="Google Shape;503;p78"/>
          <p:cNvPicPr preferRelativeResize="0"/>
          <p:nvPr/>
        </p:nvPicPr>
        <p:blipFill rotWithShape="1">
          <a:blip r:embed="rId3">
            <a:alphaModFix/>
          </a:blip>
          <a:srcRect/>
          <a:stretch/>
        </p:blipFill>
        <p:spPr>
          <a:xfrm>
            <a:off x="805258" y="-79950"/>
            <a:ext cx="7717135" cy="5143501"/>
          </a:xfrm>
          <a:prstGeom prst="rect">
            <a:avLst/>
          </a:prstGeom>
          <a:noFill/>
          <a:ln>
            <a:noFill/>
          </a:ln>
        </p:spPr>
      </p:pic>
    </p:spTree>
  </p:cSld>
  <p:clrMapOvr>
    <a:masterClrMapping/>
  </p:clrMapOvr>
  <p:transition spd="med" advClick="0" advTm="3000">
    <p:fade/>
  </p:transition>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507"/>
        <p:cNvGrpSpPr/>
        <p:nvPr/>
      </p:nvGrpSpPr>
      <p:grpSpPr>
        <a:xfrm>
          <a:off x="0" y="0"/>
          <a:ext cx="0" cy="0"/>
          <a:chOff x="0" y="0"/>
          <a:chExt cx="0" cy="0"/>
        </a:xfrm>
      </p:grpSpPr>
      <p:sp>
        <p:nvSpPr>
          <p:cNvPr id="508" name="Google Shape;508;p79"/>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509" name="Google Shape;509;p79"/>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510" name="Google Shape;510;p79"/>
          <p:cNvPicPr preferRelativeResize="0"/>
          <p:nvPr/>
        </p:nvPicPr>
        <p:blipFill rotWithShape="1">
          <a:blip r:embed="rId3">
            <a:alphaModFix/>
          </a:blip>
          <a:srcRect l="5658" r="5658"/>
          <a:stretch/>
        </p:blipFill>
        <p:spPr>
          <a:xfrm>
            <a:off x="1648275" y="63375"/>
            <a:ext cx="6675113" cy="5016750"/>
          </a:xfrm>
          <a:prstGeom prst="rect">
            <a:avLst/>
          </a:prstGeom>
          <a:noFill/>
          <a:ln>
            <a:noFill/>
          </a:ln>
        </p:spPr>
      </p:pic>
    </p:spTree>
  </p:cSld>
  <p:clrMapOvr>
    <a:masterClrMapping/>
  </p:clrMapOvr>
  <p:transition spd="med" advClick="0" advTm="3000">
    <p:fade/>
  </p:transition>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14"/>
        <p:cNvGrpSpPr/>
        <p:nvPr/>
      </p:nvGrpSpPr>
      <p:grpSpPr>
        <a:xfrm>
          <a:off x="0" y="0"/>
          <a:ext cx="0" cy="0"/>
          <a:chOff x="0" y="0"/>
          <a:chExt cx="0" cy="0"/>
        </a:xfrm>
      </p:grpSpPr>
      <p:sp>
        <p:nvSpPr>
          <p:cNvPr id="515" name="Google Shape;515;p80"/>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516" name="Google Shape;516;p80"/>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517" name="Google Shape;517;p80"/>
          <p:cNvPicPr preferRelativeResize="0"/>
          <p:nvPr/>
        </p:nvPicPr>
        <p:blipFill>
          <a:blip r:embed="rId3">
            <a:alphaModFix/>
          </a:blip>
          <a:stretch>
            <a:fillRect/>
          </a:stretch>
        </p:blipFill>
        <p:spPr>
          <a:xfrm>
            <a:off x="1073022" y="-427100"/>
            <a:ext cx="6905056" cy="5143499"/>
          </a:xfrm>
          <a:prstGeom prst="rect">
            <a:avLst/>
          </a:prstGeom>
          <a:noFill/>
          <a:ln>
            <a:noFill/>
          </a:ln>
        </p:spPr>
      </p:pic>
    </p:spTree>
  </p:cSld>
  <p:clrMapOvr>
    <a:masterClrMapping/>
  </p:clrMapOvr>
  <p:transition spd="med" advClick="0" advTm="3000">
    <p:fade/>
  </p:transition>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21"/>
        <p:cNvGrpSpPr/>
        <p:nvPr/>
      </p:nvGrpSpPr>
      <p:grpSpPr>
        <a:xfrm>
          <a:off x="0" y="0"/>
          <a:ext cx="0" cy="0"/>
          <a:chOff x="0" y="0"/>
          <a:chExt cx="0" cy="0"/>
        </a:xfrm>
      </p:grpSpPr>
      <p:sp>
        <p:nvSpPr>
          <p:cNvPr id="522" name="Google Shape;522;p81"/>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523" name="Google Shape;523;p81"/>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524" name="Google Shape;524;p81"/>
          <p:cNvPicPr preferRelativeResize="0"/>
          <p:nvPr/>
        </p:nvPicPr>
        <p:blipFill>
          <a:blip r:embed="rId3">
            <a:alphaModFix/>
          </a:blip>
          <a:stretch>
            <a:fillRect/>
          </a:stretch>
        </p:blipFill>
        <p:spPr>
          <a:xfrm>
            <a:off x="450999" y="-936000"/>
            <a:ext cx="8985150" cy="5143499"/>
          </a:xfrm>
          <a:prstGeom prst="rect">
            <a:avLst/>
          </a:prstGeom>
          <a:noFill/>
          <a:ln>
            <a:noFill/>
          </a:ln>
        </p:spPr>
      </p:pic>
    </p:spTree>
  </p:cSld>
  <p:clrMapOvr>
    <a:masterClrMapping/>
  </p:clrMapOvr>
  <p:transition spd="med" advClick="0" advTm="3000">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91"/>
        <p:cNvGrpSpPr/>
        <p:nvPr/>
      </p:nvGrpSpPr>
      <p:grpSpPr>
        <a:xfrm>
          <a:off x="0" y="0"/>
          <a:ext cx="0" cy="0"/>
          <a:chOff x="0" y="0"/>
          <a:chExt cx="0" cy="0"/>
        </a:xfrm>
      </p:grpSpPr>
      <p:sp>
        <p:nvSpPr>
          <p:cNvPr id="92" name="Google Shape;92;p19"/>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93" name="Google Shape;93;p19"/>
          <p:cNvSpPr txBox="1">
            <a:spLocks noGrp="1"/>
          </p:cNvSpPr>
          <p:nvPr>
            <p:ph type="subTitle" idx="1"/>
          </p:nvPr>
        </p:nvSpPr>
        <p:spPr>
          <a:xfrm>
            <a:off x="311700" y="744575"/>
            <a:ext cx="1835700" cy="18273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lt1"/>
                </a:solidFill>
              </a:rPr>
              <a:t>Ziva on spotlight!</a:t>
            </a:r>
            <a:endParaRPr b="1">
              <a:solidFill>
                <a:schemeClr val="lt1"/>
              </a:solidFill>
            </a:endParaRPr>
          </a:p>
        </p:txBody>
      </p:sp>
      <p:pic>
        <p:nvPicPr>
          <p:cNvPr id="94" name="Google Shape;94;p19"/>
          <p:cNvPicPr preferRelativeResize="0"/>
          <p:nvPr/>
        </p:nvPicPr>
        <p:blipFill>
          <a:blip r:embed="rId3">
            <a:alphaModFix/>
          </a:blip>
          <a:stretch>
            <a:fillRect/>
          </a:stretch>
        </p:blipFill>
        <p:spPr>
          <a:xfrm>
            <a:off x="2305433" y="-524325"/>
            <a:ext cx="4250869" cy="5667826"/>
          </a:xfrm>
          <a:prstGeom prst="rect">
            <a:avLst/>
          </a:prstGeom>
          <a:noFill/>
          <a:ln>
            <a:noFill/>
          </a:ln>
        </p:spPr>
      </p:pic>
    </p:spTree>
  </p:cSld>
  <p:clrMapOvr>
    <a:masterClrMapping/>
  </p:clrMapOvr>
  <p:transition spd="med" advClick="0" advTm="3000">
    <p:fade/>
  </p:transition>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28"/>
        <p:cNvGrpSpPr/>
        <p:nvPr/>
      </p:nvGrpSpPr>
      <p:grpSpPr>
        <a:xfrm>
          <a:off x="0" y="0"/>
          <a:ext cx="0" cy="0"/>
          <a:chOff x="0" y="0"/>
          <a:chExt cx="0" cy="0"/>
        </a:xfrm>
      </p:grpSpPr>
      <p:sp>
        <p:nvSpPr>
          <p:cNvPr id="529" name="Google Shape;529;p8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530" name="Google Shape;530;p8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531" name="Google Shape;531;p82"/>
          <p:cNvPicPr preferRelativeResize="0"/>
          <p:nvPr/>
        </p:nvPicPr>
        <p:blipFill>
          <a:blip r:embed="rId3">
            <a:alphaModFix/>
          </a:blip>
          <a:stretch>
            <a:fillRect/>
          </a:stretch>
        </p:blipFill>
        <p:spPr>
          <a:xfrm>
            <a:off x="830533" y="0"/>
            <a:ext cx="7717135" cy="5143501"/>
          </a:xfrm>
          <a:prstGeom prst="rect">
            <a:avLst/>
          </a:prstGeom>
          <a:noFill/>
          <a:ln>
            <a:noFill/>
          </a:ln>
        </p:spPr>
      </p:pic>
    </p:spTree>
  </p:cSld>
  <p:clrMapOvr>
    <a:masterClrMapping/>
  </p:clrMapOvr>
  <p:transition spd="med" advClick="0" advTm="3000">
    <p:fade/>
  </p:transition>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35"/>
        <p:cNvGrpSpPr/>
        <p:nvPr/>
      </p:nvGrpSpPr>
      <p:grpSpPr>
        <a:xfrm>
          <a:off x="0" y="0"/>
          <a:ext cx="0" cy="0"/>
          <a:chOff x="0" y="0"/>
          <a:chExt cx="0" cy="0"/>
        </a:xfrm>
      </p:grpSpPr>
      <p:sp>
        <p:nvSpPr>
          <p:cNvPr id="536" name="Google Shape;536;p8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537" name="Google Shape;537;p8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538" name="Google Shape;538;p83"/>
          <p:cNvPicPr preferRelativeResize="0"/>
          <p:nvPr/>
        </p:nvPicPr>
        <p:blipFill>
          <a:blip r:embed="rId3">
            <a:alphaModFix/>
          </a:blip>
          <a:stretch>
            <a:fillRect/>
          </a:stretch>
        </p:blipFill>
        <p:spPr>
          <a:xfrm>
            <a:off x="1143000" y="-66375"/>
            <a:ext cx="6857999" cy="5143500"/>
          </a:xfrm>
          <a:prstGeom prst="rect">
            <a:avLst/>
          </a:prstGeom>
          <a:noFill/>
          <a:ln>
            <a:noFill/>
          </a:ln>
        </p:spPr>
      </p:pic>
    </p:spTree>
  </p:cSld>
  <p:clrMapOvr>
    <a:masterClrMapping/>
  </p:clrMapOvr>
  <p:transition spd="med" advClick="0" advTm="3000">
    <p:fade/>
  </p:transition>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42"/>
        <p:cNvGrpSpPr/>
        <p:nvPr/>
      </p:nvGrpSpPr>
      <p:grpSpPr>
        <a:xfrm>
          <a:off x="0" y="0"/>
          <a:ext cx="0" cy="0"/>
          <a:chOff x="0" y="0"/>
          <a:chExt cx="0" cy="0"/>
        </a:xfrm>
      </p:grpSpPr>
      <p:sp>
        <p:nvSpPr>
          <p:cNvPr id="543" name="Google Shape;543;p8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544" name="Google Shape;544;p8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545" name="Google Shape;545;p84"/>
          <p:cNvPicPr preferRelativeResize="0"/>
          <p:nvPr/>
        </p:nvPicPr>
        <p:blipFill>
          <a:blip r:embed="rId3">
            <a:alphaModFix/>
          </a:blip>
          <a:stretch>
            <a:fillRect/>
          </a:stretch>
        </p:blipFill>
        <p:spPr>
          <a:xfrm>
            <a:off x="1392156" y="-99950"/>
            <a:ext cx="6775687" cy="5143499"/>
          </a:xfrm>
          <a:prstGeom prst="rect">
            <a:avLst/>
          </a:prstGeom>
          <a:noFill/>
          <a:ln>
            <a:noFill/>
          </a:ln>
        </p:spPr>
      </p:pic>
    </p:spTree>
  </p:cSld>
  <p:clrMapOvr>
    <a:masterClrMapping/>
  </p:clrMapOvr>
  <p:transition spd="med" advClick="0" advTm="3000">
    <p:fade/>
  </p:transition>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49"/>
        <p:cNvGrpSpPr/>
        <p:nvPr/>
      </p:nvGrpSpPr>
      <p:grpSpPr>
        <a:xfrm>
          <a:off x="0" y="0"/>
          <a:ext cx="0" cy="0"/>
          <a:chOff x="0" y="0"/>
          <a:chExt cx="0" cy="0"/>
        </a:xfrm>
      </p:grpSpPr>
      <p:sp>
        <p:nvSpPr>
          <p:cNvPr id="550" name="Google Shape;550;p85"/>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551" name="Google Shape;551;p85"/>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552" name="Google Shape;552;p85"/>
          <p:cNvPicPr preferRelativeResize="0"/>
          <p:nvPr/>
        </p:nvPicPr>
        <p:blipFill>
          <a:blip r:embed="rId3">
            <a:alphaModFix/>
          </a:blip>
          <a:stretch>
            <a:fillRect/>
          </a:stretch>
        </p:blipFill>
        <p:spPr>
          <a:xfrm>
            <a:off x="984450" y="0"/>
            <a:ext cx="6857999" cy="5143500"/>
          </a:xfrm>
          <a:prstGeom prst="rect">
            <a:avLst/>
          </a:prstGeom>
          <a:noFill/>
          <a:ln>
            <a:noFill/>
          </a:ln>
        </p:spPr>
      </p:pic>
    </p:spTree>
  </p:cSld>
  <p:clrMapOvr>
    <a:masterClrMapping/>
  </p:clrMapOvr>
  <p:transition spd="med" advClick="0" advTm="3000">
    <p:fade/>
  </p:transition>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56"/>
        <p:cNvGrpSpPr/>
        <p:nvPr/>
      </p:nvGrpSpPr>
      <p:grpSpPr>
        <a:xfrm>
          <a:off x="0" y="0"/>
          <a:ext cx="0" cy="0"/>
          <a:chOff x="0" y="0"/>
          <a:chExt cx="0" cy="0"/>
        </a:xfrm>
      </p:grpSpPr>
      <p:sp>
        <p:nvSpPr>
          <p:cNvPr id="557" name="Google Shape;557;p86"/>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558" name="Google Shape;558;p86"/>
          <p:cNvSpPr txBox="1">
            <a:spLocks noGrp="1"/>
          </p:cNvSpPr>
          <p:nvPr>
            <p:ph type="subTitle" idx="1"/>
          </p:nvPr>
        </p:nvSpPr>
        <p:spPr>
          <a:xfrm>
            <a:off x="6288525" y="658775"/>
            <a:ext cx="2125800" cy="3662400"/>
          </a:xfrm>
          <a:prstGeom prst="rect">
            <a:avLst/>
          </a:prstGeom>
        </p:spPr>
        <p:txBody>
          <a:bodyPr spcFirstLastPara="1" wrap="square" lIns="91425" tIns="91425" rIns="91425" bIns="91425" anchor="t" anchorCtr="0">
            <a:normAutofit fontScale="92500" lnSpcReduction="10000"/>
          </a:bodyPr>
          <a:lstStyle/>
          <a:p>
            <a:pPr marL="0" lvl="0" indent="0" algn="ctr" rtl="0">
              <a:spcBef>
                <a:spcPts val="0"/>
              </a:spcBef>
              <a:spcAft>
                <a:spcPts val="0"/>
              </a:spcAft>
              <a:buNone/>
            </a:pPr>
            <a:r>
              <a:rPr lang="en" sz="4300">
                <a:solidFill>
                  <a:srgbClr val="0000FF"/>
                </a:solidFill>
              </a:rPr>
              <a:t>Special Night and secret thespian reveals!</a:t>
            </a:r>
            <a:endParaRPr sz="4300">
              <a:solidFill>
                <a:srgbClr val="0000FF"/>
              </a:solidFill>
            </a:endParaRPr>
          </a:p>
        </p:txBody>
      </p:sp>
      <p:pic>
        <p:nvPicPr>
          <p:cNvPr id="559" name="Google Shape;559;p86"/>
          <p:cNvPicPr preferRelativeResize="0"/>
          <p:nvPr/>
        </p:nvPicPr>
        <p:blipFill>
          <a:blip r:embed="rId3">
            <a:alphaModFix/>
          </a:blip>
          <a:stretch>
            <a:fillRect/>
          </a:stretch>
        </p:blipFill>
        <p:spPr>
          <a:xfrm>
            <a:off x="1215438" y="0"/>
            <a:ext cx="3857626" cy="5143501"/>
          </a:xfrm>
          <a:prstGeom prst="rect">
            <a:avLst/>
          </a:prstGeom>
          <a:noFill/>
          <a:ln>
            <a:noFill/>
          </a:ln>
        </p:spPr>
      </p:pic>
    </p:spTree>
  </p:cSld>
  <p:clrMapOvr>
    <a:masterClrMapping/>
  </p:clrMapOvr>
  <p:transition spd="med" advClick="0" advTm="3000">
    <p:fade/>
  </p:transition>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563"/>
        <p:cNvGrpSpPr/>
        <p:nvPr/>
      </p:nvGrpSpPr>
      <p:grpSpPr>
        <a:xfrm>
          <a:off x="0" y="0"/>
          <a:ext cx="0" cy="0"/>
          <a:chOff x="0" y="0"/>
          <a:chExt cx="0" cy="0"/>
        </a:xfrm>
      </p:grpSpPr>
      <p:sp>
        <p:nvSpPr>
          <p:cNvPr id="564" name="Google Shape;564;p87"/>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565" name="Google Shape;565;p87"/>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566" name="Google Shape;566;p87"/>
          <p:cNvPicPr preferRelativeResize="0"/>
          <p:nvPr/>
        </p:nvPicPr>
        <p:blipFill rotWithShape="1">
          <a:blip r:embed="rId3">
            <a:alphaModFix/>
          </a:blip>
          <a:srcRect/>
          <a:stretch/>
        </p:blipFill>
        <p:spPr>
          <a:xfrm>
            <a:off x="1013783" y="0"/>
            <a:ext cx="7717135" cy="5143501"/>
          </a:xfrm>
          <a:prstGeom prst="rect">
            <a:avLst/>
          </a:prstGeom>
          <a:noFill/>
          <a:ln>
            <a:noFill/>
          </a:ln>
        </p:spPr>
      </p:pic>
    </p:spTree>
  </p:cSld>
  <p:clrMapOvr>
    <a:masterClrMapping/>
  </p:clrMapOvr>
  <p:transition spd="med" advClick="0" advTm="3000">
    <p:fade/>
  </p:transition>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70"/>
        <p:cNvGrpSpPr/>
        <p:nvPr/>
      </p:nvGrpSpPr>
      <p:grpSpPr>
        <a:xfrm>
          <a:off x="0" y="0"/>
          <a:ext cx="0" cy="0"/>
          <a:chOff x="0" y="0"/>
          <a:chExt cx="0" cy="0"/>
        </a:xfrm>
      </p:grpSpPr>
      <p:sp>
        <p:nvSpPr>
          <p:cNvPr id="571" name="Google Shape;571;p88"/>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572" name="Google Shape;572;p88"/>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573" name="Google Shape;573;p88"/>
          <p:cNvPicPr preferRelativeResize="0"/>
          <p:nvPr/>
        </p:nvPicPr>
        <p:blipFill>
          <a:blip r:embed="rId3">
            <a:alphaModFix/>
          </a:blip>
          <a:stretch>
            <a:fillRect/>
          </a:stretch>
        </p:blipFill>
        <p:spPr>
          <a:xfrm rot="-674668">
            <a:off x="-393540" y="-513236"/>
            <a:ext cx="4753056" cy="3544695"/>
          </a:xfrm>
          <a:prstGeom prst="rect">
            <a:avLst/>
          </a:prstGeom>
          <a:noFill/>
          <a:ln>
            <a:noFill/>
          </a:ln>
        </p:spPr>
      </p:pic>
      <p:pic>
        <p:nvPicPr>
          <p:cNvPr id="574" name="Google Shape;574;p88"/>
          <p:cNvPicPr preferRelativeResize="0"/>
          <p:nvPr/>
        </p:nvPicPr>
        <p:blipFill>
          <a:blip r:embed="rId4">
            <a:alphaModFix/>
          </a:blip>
          <a:stretch>
            <a:fillRect/>
          </a:stretch>
        </p:blipFill>
        <p:spPr>
          <a:xfrm rot="600087">
            <a:off x="3736338" y="998396"/>
            <a:ext cx="5672577" cy="4164940"/>
          </a:xfrm>
          <a:prstGeom prst="rect">
            <a:avLst/>
          </a:prstGeom>
          <a:noFill/>
          <a:ln>
            <a:noFill/>
          </a:ln>
        </p:spPr>
      </p:pic>
    </p:spTree>
  </p:cSld>
  <p:clrMapOvr>
    <a:masterClrMapping/>
  </p:clrMapOvr>
  <p:transition spd="med" advClick="0" advTm="3000">
    <p:fade/>
  </p:transition>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578"/>
        <p:cNvGrpSpPr/>
        <p:nvPr/>
      </p:nvGrpSpPr>
      <p:grpSpPr>
        <a:xfrm>
          <a:off x="0" y="0"/>
          <a:ext cx="0" cy="0"/>
          <a:chOff x="0" y="0"/>
          <a:chExt cx="0" cy="0"/>
        </a:xfrm>
      </p:grpSpPr>
      <p:sp>
        <p:nvSpPr>
          <p:cNvPr id="579" name="Google Shape;579;p89"/>
          <p:cNvSpPr txBox="1"/>
          <p:nvPr/>
        </p:nvSpPr>
        <p:spPr>
          <a:xfrm>
            <a:off x="1417650" y="1054150"/>
            <a:ext cx="7288200" cy="212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300">
                <a:solidFill>
                  <a:srgbClr val="0000FF"/>
                </a:solidFill>
              </a:rPr>
              <a:t>Our Understudies were brilliant!</a:t>
            </a:r>
            <a:endParaRPr sz="6300">
              <a:solidFill>
                <a:srgbClr val="0000FF"/>
              </a:solidFill>
            </a:endParaRPr>
          </a:p>
        </p:txBody>
      </p:sp>
    </p:spTree>
  </p:cSld>
  <p:clrMapOvr>
    <a:masterClrMapping/>
  </p:clrMapOvr>
  <p:transition spd="med" advClick="0" advTm="3000">
    <p:fade/>
  </p:transition>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583"/>
        <p:cNvGrpSpPr/>
        <p:nvPr/>
      </p:nvGrpSpPr>
      <p:grpSpPr>
        <a:xfrm>
          <a:off x="0" y="0"/>
          <a:ext cx="0" cy="0"/>
          <a:chOff x="0" y="0"/>
          <a:chExt cx="0" cy="0"/>
        </a:xfrm>
      </p:grpSpPr>
      <p:sp>
        <p:nvSpPr>
          <p:cNvPr id="584" name="Google Shape;584;p90"/>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585" name="Google Shape;585;p90"/>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586" name="Google Shape;586;p90"/>
          <p:cNvPicPr preferRelativeResize="0"/>
          <p:nvPr/>
        </p:nvPicPr>
        <p:blipFill rotWithShape="1">
          <a:blip r:embed="rId3">
            <a:alphaModFix/>
          </a:blip>
          <a:srcRect t="5586" b="5595"/>
          <a:stretch/>
        </p:blipFill>
        <p:spPr>
          <a:xfrm>
            <a:off x="605383" y="0"/>
            <a:ext cx="7717135" cy="5143501"/>
          </a:xfrm>
          <a:prstGeom prst="rect">
            <a:avLst/>
          </a:prstGeom>
          <a:noFill/>
          <a:ln>
            <a:noFill/>
          </a:ln>
        </p:spPr>
      </p:pic>
    </p:spTree>
  </p:cSld>
  <p:clrMapOvr>
    <a:masterClrMapping/>
  </p:clrMapOvr>
  <p:transition spd="med" advClick="0" advTm="3000">
    <p:fade/>
  </p:transition>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590"/>
        <p:cNvGrpSpPr/>
        <p:nvPr/>
      </p:nvGrpSpPr>
      <p:grpSpPr>
        <a:xfrm>
          <a:off x="0" y="0"/>
          <a:ext cx="0" cy="0"/>
          <a:chOff x="0" y="0"/>
          <a:chExt cx="0" cy="0"/>
        </a:xfrm>
      </p:grpSpPr>
      <p:sp>
        <p:nvSpPr>
          <p:cNvPr id="591" name="Google Shape;591;p91"/>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592" name="Google Shape;592;p91"/>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593" name="Google Shape;593;p91"/>
          <p:cNvPicPr preferRelativeResize="0"/>
          <p:nvPr/>
        </p:nvPicPr>
        <p:blipFill>
          <a:blip r:embed="rId3">
            <a:alphaModFix/>
          </a:blip>
          <a:stretch>
            <a:fillRect/>
          </a:stretch>
        </p:blipFill>
        <p:spPr>
          <a:xfrm>
            <a:off x="524813" y="0"/>
            <a:ext cx="3857625" cy="5143500"/>
          </a:xfrm>
          <a:prstGeom prst="rect">
            <a:avLst/>
          </a:prstGeom>
          <a:noFill/>
          <a:ln>
            <a:noFill/>
          </a:ln>
        </p:spPr>
      </p:pic>
      <p:pic>
        <p:nvPicPr>
          <p:cNvPr id="594" name="Google Shape;594;p91"/>
          <p:cNvPicPr preferRelativeResize="0"/>
          <p:nvPr/>
        </p:nvPicPr>
        <p:blipFill>
          <a:blip r:embed="rId4">
            <a:alphaModFix/>
          </a:blip>
          <a:stretch>
            <a:fillRect/>
          </a:stretch>
        </p:blipFill>
        <p:spPr>
          <a:xfrm>
            <a:off x="4777738" y="299875"/>
            <a:ext cx="3857625" cy="5143500"/>
          </a:xfrm>
          <a:prstGeom prst="rect">
            <a:avLst/>
          </a:prstGeom>
          <a:noFill/>
          <a:ln>
            <a:noFill/>
          </a:ln>
        </p:spPr>
      </p:pic>
    </p:spTree>
  </p:cSld>
  <p:clrMapOvr>
    <a:masterClrMapping/>
  </p:clrMapOvr>
  <p:transition spd="med" advClick="0" advTm="3000">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98"/>
        <p:cNvGrpSpPr/>
        <p:nvPr/>
      </p:nvGrpSpPr>
      <p:grpSpPr>
        <a:xfrm>
          <a:off x="0" y="0"/>
          <a:ext cx="0" cy="0"/>
          <a:chOff x="0" y="0"/>
          <a:chExt cx="0" cy="0"/>
        </a:xfrm>
      </p:grpSpPr>
      <p:sp>
        <p:nvSpPr>
          <p:cNvPr id="99" name="Google Shape;99;p20"/>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100" name="Google Shape;100;p20"/>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101" name="Google Shape;101;p20"/>
          <p:cNvPicPr preferRelativeResize="0"/>
          <p:nvPr/>
        </p:nvPicPr>
        <p:blipFill>
          <a:blip r:embed="rId3">
            <a:alphaModFix/>
          </a:blip>
          <a:stretch>
            <a:fillRect/>
          </a:stretch>
        </p:blipFill>
        <p:spPr>
          <a:xfrm>
            <a:off x="867425" y="-99850"/>
            <a:ext cx="7405450" cy="5554075"/>
          </a:xfrm>
          <a:prstGeom prst="rect">
            <a:avLst/>
          </a:prstGeom>
          <a:noFill/>
          <a:ln>
            <a:noFill/>
          </a:ln>
        </p:spPr>
      </p:pic>
    </p:spTree>
  </p:cSld>
  <p:clrMapOvr>
    <a:masterClrMapping/>
  </p:clrMapOvr>
  <p:transition spd="med" advClick="0" advTm="3000">
    <p:fade/>
  </p:transition>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598"/>
        <p:cNvGrpSpPr/>
        <p:nvPr/>
      </p:nvGrpSpPr>
      <p:grpSpPr>
        <a:xfrm>
          <a:off x="0" y="0"/>
          <a:ext cx="0" cy="0"/>
          <a:chOff x="0" y="0"/>
          <a:chExt cx="0" cy="0"/>
        </a:xfrm>
      </p:grpSpPr>
      <p:sp>
        <p:nvSpPr>
          <p:cNvPr id="599" name="Google Shape;599;p9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600" name="Google Shape;600;p9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601" name="Google Shape;601;p92"/>
          <p:cNvPicPr preferRelativeResize="0"/>
          <p:nvPr/>
        </p:nvPicPr>
        <p:blipFill>
          <a:blip r:embed="rId5">
            <a:alphaModFix/>
          </a:blip>
          <a:stretch>
            <a:fillRect/>
          </a:stretch>
        </p:blipFill>
        <p:spPr>
          <a:xfrm>
            <a:off x="1516352" y="0"/>
            <a:ext cx="6854448" cy="5143501"/>
          </a:xfrm>
          <a:prstGeom prst="rect">
            <a:avLst/>
          </a:prstGeom>
          <a:noFill/>
          <a:ln>
            <a:noFill/>
          </a:ln>
        </p:spPr>
      </p:pic>
      <p:pic>
        <p:nvPicPr>
          <p:cNvPr id="3" name="Seasons of Love-USE.mp3">
            <a:hlinkClick r:id="" action="ppaction://media"/>
            <a:extLst>
              <a:ext uri="{FF2B5EF4-FFF2-40B4-BE49-F238E27FC236}">
                <a16:creationId xmlns:a16="http://schemas.microsoft.com/office/drawing/2014/main" id="{74F1E710-E3BF-7AAC-E3EC-FFDCB35398E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500" y="4622491"/>
            <a:ext cx="406400" cy="406400"/>
          </a:xfrm>
          <a:prstGeom prst="rect">
            <a:avLst/>
          </a:prstGeom>
        </p:spPr>
      </p:pic>
    </p:spTree>
  </p:cSld>
  <p:clrMapOvr>
    <a:masterClrMapping/>
  </p:clrMapOvr>
  <p:transition spd="med"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05"/>
        <p:cNvGrpSpPr/>
        <p:nvPr/>
      </p:nvGrpSpPr>
      <p:grpSpPr>
        <a:xfrm>
          <a:off x="0" y="0"/>
          <a:ext cx="0" cy="0"/>
          <a:chOff x="0" y="0"/>
          <a:chExt cx="0" cy="0"/>
        </a:xfrm>
      </p:grpSpPr>
      <p:sp>
        <p:nvSpPr>
          <p:cNvPr id="606" name="Google Shape;606;p9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607" name="Google Shape;607;p9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608" name="Google Shape;608;p93"/>
          <p:cNvPicPr preferRelativeResize="0"/>
          <p:nvPr/>
        </p:nvPicPr>
        <p:blipFill>
          <a:blip r:embed="rId3">
            <a:alphaModFix/>
          </a:blip>
          <a:stretch>
            <a:fillRect/>
          </a:stretch>
        </p:blipFill>
        <p:spPr>
          <a:xfrm>
            <a:off x="1283100" y="0"/>
            <a:ext cx="6857999" cy="5143500"/>
          </a:xfrm>
          <a:prstGeom prst="rect">
            <a:avLst/>
          </a:prstGeom>
          <a:noFill/>
          <a:ln>
            <a:noFill/>
          </a:ln>
        </p:spPr>
      </p:pic>
    </p:spTree>
  </p:cSld>
  <p:clrMapOvr>
    <a:masterClrMapping/>
  </p:clrMapOvr>
  <p:transition spd="med" advClick="0" advTm="3000">
    <p:fade/>
  </p:transition>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12"/>
        <p:cNvGrpSpPr/>
        <p:nvPr/>
      </p:nvGrpSpPr>
      <p:grpSpPr>
        <a:xfrm>
          <a:off x="0" y="0"/>
          <a:ext cx="0" cy="0"/>
          <a:chOff x="0" y="0"/>
          <a:chExt cx="0" cy="0"/>
        </a:xfrm>
      </p:grpSpPr>
      <p:sp>
        <p:nvSpPr>
          <p:cNvPr id="613" name="Google Shape;613;p9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614" name="Google Shape;614;p94"/>
          <p:cNvSpPr txBox="1"/>
          <p:nvPr/>
        </p:nvSpPr>
        <p:spPr>
          <a:xfrm>
            <a:off x="1181350" y="854225"/>
            <a:ext cx="6452100" cy="3078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700">
                <a:solidFill>
                  <a:srgbClr val="0000FF"/>
                </a:solidFill>
              </a:rPr>
              <a:t>We had a very successful competition at the Mckinney/Wylie UIL OAP Contest!</a:t>
            </a:r>
            <a:endParaRPr sz="4700">
              <a:solidFill>
                <a:srgbClr val="0000FF"/>
              </a:solidFill>
            </a:endParaRPr>
          </a:p>
        </p:txBody>
      </p:sp>
    </p:spTree>
  </p:cSld>
  <p:clrMapOvr>
    <a:masterClrMapping/>
  </p:clrMapOvr>
  <p:transition spd="med" advClick="0" advTm="3000">
    <p:fade/>
  </p:transition>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18"/>
        <p:cNvGrpSpPr/>
        <p:nvPr/>
      </p:nvGrpSpPr>
      <p:grpSpPr>
        <a:xfrm>
          <a:off x="0" y="0"/>
          <a:ext cx="0" cy="0"/>
          <a:chOff x="0" y="0"/>
          <a:chExt cx="0" cy="0"/>
        </a:xfrm>
      </p:grpSpPr>
      <p:sp>
        <p:nvSpPr>
          <p:cNvPr id="619" name="Google Shape;619;p95"/>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620" name="Google Shape;620;p95"/>
          <p:cNvSpPr txBox="1">
            <a:spLocks noGrp="1"/>
          </p:cNvSpPr>
          <p:nvPr>
            <p:ph type="subTitle" idx="1"/>
          </p:nvPr>
        </p:nvSpPr>
        <p:spPr>
          <a:xfrm>
            <a:off x="148125" y="308975"/>
            <a:ext cx="2115600" cy="39804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solidFill>
                  <a:srgbClr val="0000FF"/>
                </a:solidFill>
              </a:rPr>
              <a:t>3 of our crew members participated in the 1st annual design contest!</a:t>
            </a:r>
            <a:endParaRPr>
              <a:solidFill>
                <a:srgbClr val="0000FF"/>
              </a:solidFill>
            </a:endParaRPr>
          </a:p>
        </p:txBody>
      </p:sp>
      <p:pic>
        <p:nvPicPr>
          <p:cNvPr id="621" name="Google Shape;621;p95"/>
          <p:cNvPicPr preferRelativeResize="0"/>
          <p:nvPr/>
        </p:nvPicPr>
        <p:blipFill>
          <a:blip r:embed="rId3">
            <a:alphaModFix/>
          </a:blip>
          <a:stretch>
            <a:fillRect/>
          </a:stretch>
        </p:blipFill>
        <p:spPr>
          <a:xfrm>
            <a:off x="2263587" y="0"/>
            <a:ext cx="6880424" cy="5143499"/>
          </a:xfrm>
          <a:prstGeom prst="rect">
            <a:avLst/>
          </a:prstGeom>
          <a:noFill/>
          <a:ln>
            <a:noFill/>
          </a:ln>
        </p:spPr>
      </p:pic>
    </p:spTree>
  </p:cSld>
  <p:clrMapOvr>
    <a:masterClrMapping/>
  </p:clrMapOvr>
  <p:transition spd="med" advClick="0" advTm="3000">
    <p:fade/>
  </p:transition>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625"/>
        <p:cNvGrpSpPr/>
        <p:nvPr/>
      </p:nvGrpSpPr>
      <p:grpSpPr>
        <a:xfrm>
          <a:off x="0" y="0"/>
          <a:ext cx="0" cy="0"/>
          <a:chOff x="0" y="0"/>
          <a:chExt cx="0" cy="0"/>
        </a:xfrm>
      </p:grpSpPr>
      <p:sp>
        <p:nvSpPr>
          <p:cNvPr id="626" name="Google Shape;626;p96"/>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627" name="Google Shape;627;p96"/>
          <p:cNvSpPr txBox="1">
            <a:spLocks noGrp="1"/>
          </p:cNvSpPr>
          <p:nvPr>
            <p:ph type="subTitle" idx="1"/>
          </p:nvPr>
        </p:nvSpPr>
        <p:spPr>
          <a:xfrm>
            <a:off x="3751500" y="354525"/>
            <a:ext cx="2306700" cy="2052600"/>
          </a:xfrm>
          <a:prstGeom prst="rect">
            <a:avLst/>
          </a:prstGeom>
        </p:spPr>
        <p:txBody>
          <a:bodyPr spcFirstLastPara="1" wrap="square" lIns="91425" tIns="91425" rIns="91425" bIns="91425" anchor="t" anchorCtr="0">
            <a:noAutofit/>
          </a:bodyPr>
          <a:lstStyle/>
          <a:p>
            <a:pPr marL="0" lvl="0" indent="0" algn="ctr" rtl="0">
              <a:lnSpc>
                <a:spcPct val="80000"/>
              </a:lnSpc>
              <a:spcBef>
                <a:spcPts val="0"/>
              </a:spcBef>
              <a:spcAft>
                <a:spcPts val="0"/>
              </a:spcAft>
              <a:buNone/>
            </a:pPr>
            <a:r>
              <a:rPr lang="en" sz="3300">
                <a:solidFill>
                  <a:srgbClr val="0000FF"/>
                </a:solidFill>
              </a:rPr>
              <a:t>We took home several individual awards!</a:t>
            </a:r>
            <a:endParaRPr sz="3300">
              <a:solidFill>
                <a:srgbClr val="0000FF"/>
              </a:solidFill>
            </a:endParaRPr>
          </a:p>
        </p:txBody>
      </p:sp>
      <p:pic>
        <p:nvPicPr>
          <p:cNvPr id="628" name="Google Shape;628;p96"/>
          <p:cNvPicPr preferRelativeResize="0"/>
          <p:nvPr/>
        </p:nvPicPr>
        <p:blipFill>
          <a:blip r:embed="rId3">
            <a:alphaModFix/>
          </a:blip>
          <a:stretch>
            <a:fillRect/>
          </a:stretch>
        </p:blipFill>
        <p:spPr>
          <a:xfrm rot="-746468">
            <a:off x="-84909" y="89557"/>
            <a:ext cx="3644720" cy="2757035"/>
          </a:xfrm>
          <a:prstGeom prst="rect">
            <a:avLst/>
          </a:prstGeom>
          <a:noFill/>
          <a:ln>
            <a:noFill/>
          </a:ln>
        </p:spPr>
      </p:pic>
      <p:pic>
        <p:nvPicPr>
          <p:cNvPr id="629" name="Google Shape;629;p96"/>
          <p:cNvPicPr preferRelativeResize="0"/>
          <p:nvPr/>
        </p:nvPicPr>
        <p:blipFill>
          <a:blip r:embed="rId4">
            <a:alphaModFix/>
          </a:blip>
          <a:stretch>
            <a:fillRect/>
          </a:stretch>
        </p:blipFill>
        <p:spPr>
          <a:xfrm rot="719872">
            <a:off x="5891600" y="2390001"/>
            <a:ext cx="3779776" cy="2862551"/>
          </a:xfrm>
          <a:prstGeom prst="rect">
            <a:avLst/>
          </a:prstGeom>
          <a:noFill/>
          <a:ln>
            <a:noFill/>
          </a:ln>
        </p:spPr>
      </p:pic>
      <p:pic>
        <p:nvPicPr>
          <p:cNvPr id="630" name="Google Shape;630;p96"/>
          <p:cNvPicPr preferRelativeResize="0"/>
          <p:nvPr/>
        </p:nvPicPr>
        <p:blipFill>
          <a:blip r:embed="rId5">
            <a:alphaModFix/>
          </a:blip>
          <a:stretch>
            <a:fillRect/>
          </a:stretch>
        </p:blipFill>
        <p:spPr>
          <a:xfrm rot="530436">
            <a:off x="1510696" y="2270918"/>
            <a:ext cx="2325532" cy="3100712"/>
          </a:xfrm>
          <a:prstGeom prst="rect">
            <a:avLst/>
          </a:prstGeom>
          <a:noFill/>
          <a:ln>
            <a:noFill/>
          </a:ln>
        </p:spPr>
      </p:pic>
      <p:pic>
        <p:nvPicPr>
          <p:cNvPr id="631" name="Google Shape;631;p96"/>
          <p:cNvPicPr preferRelativeResize="0"/>
          <p:nvPr/>
        </p:nvPicPr>
        <p:blipFill>
          <a:blip r:embed="rId6">
            <a:alphaModFix/>
          </a:blip>
          <a:stretch>
            <a:fillRect/>
          </a:stretch>
        </p:blipFill>
        <p:spPr>
          <a:xfrm rot="-641414">
            <a:off x="6302359" y="-377782"/>
            <a:ext cx="2955933" cy="2909014"/>
          </a:xfrm>
          <a:prstGeom prst="rect">
            <a:avLst/>
          </a:prstGeom>
          <a:noFill/>
          <a:ln>
            <a:noFill/>
          </a:ln>
        </p:spPr>
      </p:pic>
    </p:spTree>
  </p:cSld>
  <p:clrMapOvr>
    <a:masterClrMapping/>
  </p:clrMapOvr>
  <p:transition spd="med" advClick="0" advTm="3000">
    <p:fade/>
  </p:transition>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635"/>
        <p:cNvGrpSpPr/>
        <p:nvPr/>
      </p:nvGrpSpPr>
      <p:grpSpPr>
        <a:xfrm>
          <a:off x="0" y="0"/>
          <a:ext cx="0" cy="0"/>
          <a:chOff x="0" y="0"/>
          <a:chExt cx="0" cy="0"/>
        </a:xfrm>
      </p:grpSpPr>
      <p:sp>
        <p:nvSpPr>
          <p:cNvPr id="636" name="Google Shape;636;p97"/>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pic>
        <p:nvPicPr>
          <p:cNvPr id="637" name="Google Shape;637;p97"/>
          <p:cNvPicPr preferRelativeResize="0"/>
          <p:nvPr/>
        </p:nvPicPr>
        <p:blipFill>
          <a:blip r:embed="rId3">
            <a:alphaModFix/>
          </a:blip>
          <a:stretch>
            <a:fillRect/>
          </a:stretch>
        </p:blipFill>
        <p:spPr>
          <a:xfrm>
            <a:off x="1168201" y="0"/>
            <a:ext cx="6807575" cy="5143501"/>
          </a:xfrm>
          <a:prstGeom prst="rect">
            <a:avLst/>
          </a:prstGeom>
          <a:noFill/>
          <a:ln>
            <a:noFill/>
          </a:ln>
        </p:spPr>
      </p:pic>
      <p:sp>
        <p:nvSpPr>
          <p:cNvPr id="638" name="Google Shape;638;p97"/>
          <p:cNvSpPr txBox="1"/>
          <p:nvPr/>
        </p:nvSpPr>
        <p:spPr>
          <a:xfrm>
            <a:off x="1168188" y="636125"/>
            <a:ext cx="6807600" cy="908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700" b="1"/>
              <a:t>We won FIRST PLACE!</a:t>
            </a:r>
            <a:endParaRPr sz="4700" b="1"/>
          </a:p>
        </p:txBody>
      </p:sp>
    </p:spTree>
  </p:cSld>
  <p:clrMapOvr>
    <a:masterClrMapping/>
  </p:clrMapOvr>
  <p:transition spd="med" advClick="0" advTm="3000">
    <p:fade/>
  </p:transition>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642"/>
        <p:cNvGrpSpPr/>
        <p:nvPr/>
      </p:nvGrpSpPr>
      <p:grpSpPr>
        <a:xfrm>
          <a:off x="0" y="0"/>
          <a:ext cx="0" cy="0"/>
          <a:chOff x="0" y="0"/>
          <a:chExt cx="0" cy="0"/>
        </a:xfrm>
      </p:grpSpPr>
      <p:sp>
        <p:nvSpPr>
          <p:cNvPr id="643" name="Google Shape;643;p98"/>
          <p:cNvSpPr txBox="1"/>
          <p:nvPr/>
        </p:nvSpPr>
        <p:spPr>
          <a:xfrm>
            <a:off x="1708425" y="1035975"/>
            <a:ext cx="6415800" cy="235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700" b="1">
                <a:solidFill>
                  <a:srgbClr val="0000FF"/>
                </a:solidFill>
              </a:rPr>
              <a:t>Theatre 2 Class Play</a:t>
            </a:r>
            <a:endParaRPr sz="4700" b="1">
              <a:solidFill>
                <a:srgbClr val="0000FF"/>
              </a:solidFill>
            </a:endParaRPr>
          </a:p>
          <a:p>
            <a:pPr marL="0" lvl="0" indent="0" algn="ctr" rtl="0">
              <a:spcBef>
                <a:spcPts val="0"/>
              </a:spcBef>
              <a:spcAft>
                <a:spcPts val="0"/>
              </a:spcAft>
              <a:buNone/>
            </a:pPr>
            <a:r>
              <a:rPr lang="en" sz="4700" b="1">
                <a:solidFill>
                  <a:srgbClr val="0000FF"/>
                </a:solidFill>
              </a:rPr>
              <a:t>Everyone Gets Eaten by Sharks</a:t>
            </a:r>
            <a:endParaRPr sz="4700" b="1">
              <a:solidFill>
                <a:srgbClr val="0000FF"/>
              </a:solidFill>
            </a:endParaRPr>
          </a:p>
        </p:txBody>
      </p:sp>
    </p:spTree>
  </p:cSld>
  <p:clrMapOvr>
    <a:masterClrMapping/>
  </p:clrMapOvr>
  <p:transition spd="med" advClick="0" advTm="3000">
    <p:fade/>
  </p:transition>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647"/>
        <p:cNvGrpSpPr/>
        <p:nvPr/>
      </p:nvGrpSpPr>
      <p:grpSpPr>
        <a:xfrm>
          <a:off x="0" y="0"/>
          <a:ext cx="0" cy="0"/>
          <a:chOff x="0" y="0"/>
          <a:chExt cx="0" cy="0"/>
        </a:xfrm>
      </p:grpSpPr>
      <p:sp>
        <p:nvSpPr>
          <p:cNvPr id="648" name="Google Shape;648;p99"/>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649" name="Google Shape;649;p99"/>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650" name="Google Shape;650;p99"/>
          <p:cNvPicPr preferRelativeResize="0"/>
          <p:nvPr/>
        </p:nvPicPr>
        <p:blipFill rotWithShape="1">
          <a:blip r:embed="rId3">
            <a:alphaModFix/>
          </a:blip>
          <a:srcRect/>
          <a:stretch/>
        </p:blipFill>
        <p:spPr>
          <a:xfrm>
            <a:off x="800550" y="-142325"/>
            <a:ext cx="7542901" cy="5657176"/>
          </a:xfrm>
          <a:prstGeom prst="rect">
            <a:avLst/>
          </a:prstGeom>
          <a:noFill/>
          <a:ln>
            <a:noFill/>
          </a:ln>
        </p:spPr>
      </p:pic>
    </p:spTree>
  </p:cSld>
  <p:clrMapOvr>
    <a:masterClrMapping/>
  </p:clrMapOvr>
  <p:transition spd="med" advClick="0" advTm="3000">
    <p:fade/>
  </p:transition>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654"/>
        <p:cNvGrpSpPr/>
        <p:nvPr/>
      </p:nvGrpSpPr>
      <p:grpSpPr>
        <a:xfrm>
          <a:off x="0" y="0"/>
          <a:ext cx="0" cy="0"/>
          <a:chOff x="0" y="0"/>
          <a:chExt cx="0" cy="0"/>
        </a:xfrm>
      </p:grpSpPr>
      <p:sp>
        <p:nvSpPr>
          <p:cNvPr id="655" name="Google Shape;655;p100"/>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656" name="Google Shape;656;p100"/>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657" name="Google Shape;657;p100"/>
          <p:cNvPicPr preferRelativeResize="0"/>
          <p:nvPr/>
        </p:nvPicPr>
        <p:blipFill rotWithShape="1">
          <a:blip r:embed="rId3">
            <a:alphaModFix/>
          </a:blip>
          <a:srcRect/>
          <a:stretch/>
        </p:blipFill>
        <p:spPr>
          <a:xfrm>
            <a:off x="969200" y="-376912"/>
            <a:ext cx="7863101" cy="5897326"/>
          </a:xfrm>
          <a:prstGeom prst="rect">
            <a:avLst/>
          </a:prstGeom>
          <a:noFill/>
          <a:ln>
            <a:noFill/>
          </a:ln>
        </p:spPr>
      </p:pic>
    </p:spTree>
  </p:cSld>
  <p:clrMapOvr>
    <a:masterClrMapping/>
  </p:clrMapOvr>
  <p:transition spd="med" advClick="0" advTm="3000">
    <p:fade/>
  </p:transition>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661"/>
        <p:cNvGrpSpPr/>
        <p:nvPr/>
      </p:nvGrpSpPr>
      <p:grpSpPr>
        <a:xfrm>
          <a:off x="0" y="0"/>
          <a:ext cx="0" cy="0"/>
          <a:chOff x="0" y="0"/>
          <a:chExt cx="0" cy="0"/>
        </a:xfrm>
      </p:grpSpPr>
      <p:sp>
        <p:nvSpPr>
          <p:cNvPr id="662" name="Google Shape;662;p101"/>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663" name="Google Shape;663;p101"/>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664" name="Google Shape;664;p101"/>
          <p:cNvPicPr preferRelativeResize="0"/>
          <p:nvPr/>
        </p:nvPicPr>
        <p:blipFill rotWithShape="1">
          <a:blip r:embed="rId3">
            <a:alphaModFix/>
          </a:blip>
          <a:srcRect/>
          <a:stretch/>
        </p:blipFill>
        <p:spPr>
          <a:xfrm>
            <a:off x="776825" y="-274625"/>
            <a:ext cx="7590350" cy="5692750"/>
          </a:xfrm>
          <a:prstGeom prst="rect">
            <a:avLst/>
          </a:prstGeom>
          <a:noFill/>
          <a:ln>
            <a:noFill/>
          </a:ln>
        </p:spPr>
      </p:pic>
    </p:spTree>
  </p:cSld>
  <p:clrMapOvr>
    <a:masterClrMapping/>
  </p:clrMapOvr>
  <p:transition spd="med" advClick="0" advTm="3000">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05"/>
        <p:cNvGrpSpPr/>
        <p:nvPr/>
      </p:nvGrpSpPr>
      <p:grpSpPr>
        <a:xfrm>
          <a:off x="0" y="0"/>
          <a:ext cx="0" cy="0"/>
          <a:chOff x="0" y="0"/>
          <a:chExt cx="0" cy="0"/>
        </a:xfrm>
      </p:grpSpPr>
      <p:sp>
        <p:nvSpPr>
          <p:cNvPr id="106" name="Google Shape;106;p21"/>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107" name="Google Shape;107;p21"/>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108" name="Google Shape;108;p21"/>
          <p:cNvPicPr preferRelativeResize="0"/>
          <p:nvPr/>
        </p:nvPicPr>
        <p:blipFill>
          <a:blip r:embed="rId3">
            <a:alphaModFix/>
          </a:blip>
          <a:stretch>
            <a:fillRect/>
          </a:stretch>
        </p:blipFill>
        <p:spPr>
          <a:xfrm>
            <a:off x="311699" y="-1290050"/>
            <a:ext cx="8578075" cy="6433550"/>
          </a:xfrm>
          <a:prstGeom prst="rect">
            <a:avLst/>
          </a:prstGeom>
          <a:noFill/>
          <a:ln>
            <a:noFill/>
          </a:ln>
        </p:spPr>
      </p:pic>
    </p:spTree>
  </p:cSld>
  <p:clrMapOvr>
    <a:masterClrMapping/>
  </p:clrMapOvr>
  <p:transition spd="med" advClick="0" advTm="3000">
    <p:fade/>
  </p:transition>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668"/>
        <p:cNvGrpSpPr/>
        <p:nvPr/>
      </p:nvGrpSpPr>
      <p:grpSpPr>
        <a:xfrm>
          <a:off x="0" y="0"/>
          <a:ext cx="0" cy="0"/>
          <a:chOff x="0" y="0"/>
          <a:chExt cx="0" cy="0"/>
        </a:xfrm>
      </p:grpSpPr>
      <p:sp>
        <p:nvSpPr>
          <p:cNvPr id="669" name="Google Shape;669;p10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670" name="Google Shape;670;p10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671" name="Google Shape;671;p102"/>
          <p:cNvPicPr preferRelativeResize="0"/>
          <p:nvPr/>
        </p:nvPicPr>
        <p:blipFill rotWithShape="1">
          <a:blip r:embed="rId3">
            <a:alphaModFix/>
          </a:blip>
          <a:srcRect/>
          <a:stretch/>
        </p:blipFill>
        <p:spPr>
          <a:xfrm>
            <a:off x="729400" y="-504787"/>
            <a:ext cx="8204099" cy="6153076"/>
          </a:xfrm>
          <a:prstGeom prst="rect">
            <a:avLst/>
          </a:prstGeom>
          <a:noFill/>
          <a:ln>
            <a:noFill/>
          </a:ln>
        </p:spPr>
      </p:pic>
    </p:spTree>
  </p:cSld>
  <p:clrMapOvr>
    <a:masterClrMapping/>
  </p:clrMapOvr>
  <p:transition spd="med" advClick="0" advTm="3000">
    <p:fade/>
  </p:transition>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675"/>
        <p:cNvGrpSpPr/>
        <p:nvPr/>
      </p:nvGrpSpPr>
      <p:grpSpPr>
        <a:xfrm>
          <a:off x="0" y="0"/>
          <a:ext cx="0" cy="0"/>
          <a:chOff x="0" y="0"/>
          <a:chExt cx="0" cy="0"/>
        </a:xfrm>
      </p:grpSpPr>
      <p:sp>
        <p:nvSpPr>
          <p:cNvPr id="676" name="Google Shape;676;p10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677" name="Google Shape;677;p10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678" name="Google Shape;678;p103"/>
          <p:cNvPicPr preferRelativeResize="0"/>
          <p:nvPr/>
        </p:nvPicPr>
        <p:blipFill rotWithShape="1">
          <a:blip r:embed="rId3">
            <a:alphaModFix/>
          </a:blip>
          <a:srcRect/>
          <a:stretch/>
        </p:blipFill>
        <p:spPr>
          <a:xfrm>
            <a:off x="601500" y="-987325"/>
            <a:ext cx="8408701" cy="6306526"/>
          </a:xfrm>
          <a:prstGeom prst="rect">
            <a:avLst/>
          </a:prstGeom>
          <a:noFill/>
          <a:ln>
            <a:noFill/>
          </a:ln>
        </p:spPr>
      </p:pic>
    </p:spTree>
  </p:cSld>
  <p:clrMapOvr>
    <a:masterClrMapping/>
  </p:clrMapOvr>
  <p:transition spd="med" advClick="0" advTm="3000">
    <p:fade/>
  </p:transition>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682"/>
        <p:cNvGrpSpPr/>
        <p:nvPr/>
      </p:nvGrpSpPr>
      <p:grpSpPr>
        <a:xfrm>
          <a:off x="0" y="0"/>
          <a:ext cx="0" cy="0"/>
          <a:chOff x="0" y="0"/>
          <a:chExt cx="0" cy="0"/>
        </a:xfrm>
      </p:grpSpPr>
      <p:sp>
        <p:nvSpPr>
          <p:cNvPr id="683" name="Google Shape;683;p10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684" name="Google Shape;684;p10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685" name="Google Shape;685;p104"/>
          <p:cNvPicPr preferRelativeResize="0"/>
          <p:nvPr/>
        </p:nvPicPr>
        <p:blipFill rotWithShape="1">
          <a:blip r:embed="rId3">
            <a:alphaModFix/>
          </a:blip>
          <a:srcRect t="21875" b="21875"/>
          <a:stretch/>
        </p:blipFill>
        <p:spPr>
          <a:xfrm>
            <a:off x="474400" y="-720500"/>
            <a:ext cx="8195200" cy="6146400"/>
          </a:xfrm>
          <a:prstGeom prst="rect">
            <a:avLst/>
          </a:prstGeom>
          <a:noFill/>
          <a:ln>
            <a:noFill/>
          </a:ln>
        </p:spPr>
      </p:pic>
    </p:spTree>
  </p:cSld>
  <p:clrMapOvr>
    <a:masterClrMapping/>
  </p:clrMapOvr>
  <p:transition spd="med" advClick="0" advTm="3000">
    <p:fade/>
  </p:transition>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689"/>
        <p:cNvGrpSpPr/>
        <p:nvPr/>
      </p:nvGrpSpPr>
      <p:grpSpPr>
        <a:xfrm>
          <a:off x="0" y="0"/>
          <a:ext cx="0" cy="0"/>
          <a:chOff x="0" y="0"/>
          <a:chExt cx="0" cy="0"/>
        </a:xfrm>
      </p:grpSpPr>
      <p:sp>
        <p:nvSpPr>
          <p:cNvPr id="690" name="Google Shape;690;p105"/>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691" name="Google Shape;691;p105"/>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692" name="Google Shape;692;p105"/>
          <p:cNvPicPr preferRelativeResize="0"/>
          <p:nvPr/>
        </p:nvPicPr>
        <p:blipFill rotWithShape="1">
          <a:blip r:embed="rId3">
            <a:alphaModFix/>
          </a:blip>
          <a:srcRect/>
          <a:stretch/>
        </p:blipFill>
        <p:spPr>
          <a:xfrm>
            <a:off x="1394700" y="0"/>
            <a:ext cx="6858000" cy="5143500"/>
          </a:xfrm>
          <a:prstGeom prst="rect">
            <a:avLst/>
          </a:prstGeom>
          <a:noFill/>
          <a:ln>
            <a:noFill/>
          </a:ln>
        </p:spPr>
      </p:pic>
    </p:spTree>
  </p:cSld>
  <p:clrMapOvr>
    <a:masterClrMapping/>
  </p:clrMapOvr>
  <p:transition spd="med" advClick="0" advTm="3000">
    <p:fade/>
  </p:transition>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696"/>
        <p:cNvGrpSpPr/>
        <p:nvPr/>
      </p:nvGrpSpPr>
      <p:grpSpPr>
        <a:xfrm>
          <a:off x="0" y="0"/>
          <a:ext cx="0" cy="0"/>
          <a:chOff x="0" y="0"/>
          <a:chExt cx="0" cy="0"/>
        </a:xfrm>
      </p:grpSpPr>
      <p:sp>
        <p:nvSpPr>
          <p:cNvPr id="697" name="Google Shape;697;p106"/>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698" name="Google Shape;698;p106"/>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699" name="Google Shape;699;p106"/>
          <p:cNvPicPr preferRelativeResize="0"/>
          <p:nvPr/>
        </p:nvPicPr>
        <p:blipFill>
          <a:blip r:embed="rId3">
            <a:alphaModFix/>
          </a:blip>
          <a:stretch>
            <a:fillRect/>
          </a:stretch>
        </p:blipFill>
        <p:spPr>
          <a:xfrm>
            <a:off x="1315675" y="-265475"/>
            <a:ext cx="7096426" cy="5322325"/>
          </a:xfrm>
          <a:prstGeom prst="rect">
            <a:avLst/>
          </a:prstGeom>
          <a:noFill/>
          <a:ln>
            <a:noFill/>
          </a:ln>
        </p:spPr>
      </p:pic>
    </p:spTree>
  </p:cSld>
  <p:clrMapOvr>
    <a:masterClrMapping/>
  </p:clrMapOvr>
  <p:transition spd="med" advClick="0" advTm="3000">
    <p:fade/>
  </p:transition>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703"/>
        <p:cNvGrpSpPr/>
        <p:nvPr/>
      </p:nvGrpSpPr>
      <p:grpSpPr>
        <a:xfrm>
          <a:off x="0" y="0"/>
          <a:ext cx="0" cy="0"/>
          <a:chOff x="0" y="0"/>
          <a:chExt cx="0" cy="0"/>
        </a:xfrm>
      </p:grpSpPr>
      <p:sp>
        <p:nvSpPr>
          <p:cNvPr id="704" name="Google Shape;704;p107"/>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705" name="Google Shape;705;p107"/>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706" name="Google Shape;706;p107"/>
          <p:cNvPicPr preferRelativeResize="0"/>
          <p:nvPr/>
        </p:nvPicPr>
        <p:blipFill rotWithShape="1">
          <a:blip r:embed="rId3">
            <a:alphaModFix/>
          </a:blip>
          <a:srcRect/>
          <a:stretch/>
        </p:blipFill>
        <p:spPr>
          <a:xfrm>
            <a:off x="768550" y="-700475"/>
            <a:ext cx="7791974" cy="5843975"/>
          </a:xfrm>
          <a:prstGeom prst="rect">
            <a:avLst/>
          </a:prstGeom>
          <a:noFill/>
          <a:ln>
            <a:noFill/>
          </a:ln>
        </p:spPr>
      </p:pic>
    </p:spTree>
  </p:cSld>
  <p:clrMapOvr>
    <a:masterClrMapping/>
  </p:clrMapOvr>
  <p:transition spd="med" advClick="0" advTm="3000">
    <p:fade/>
  </p:transition>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710"/>
        <p:cNvGrpSpPr/>
        <p:nvPr/>
      </p:nvGrpSpPr>
      <p:grpSpPr>
        <a:xfrm>
          <a:off x="0" y="0"/>
          <a:ext cx="0" cy="0"/>
          <a:chOff x="0" y="0"/>
          <a:chExt cx="0" cy="0"/>
        </a:xfrm>
      </p:grpSpPr>
      <p:sp>
        <p:nvSpPr>
          <p:cNvPr id="711" name="Google Shape;711;p108"/>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712" name="Google Shape;712;p108"/>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713" name="Google Shape;713;p108"/>
          <p:cNvPicPr preferRelativeResize="0"/>
          <p:nvPr/>
        </p:nvPicPr>
        <p:blipFill rotWithShape="1">
          <a:blip r:embed="rId3">
            <a:alphaModFix/>
          </a:blip>
          <a:srcRect/>
          <a:stretch/>
        </p:blipFill>
        <p:spPr>
          <a:xfrm>
            <a:off x="693325" y="-796349"/>
            <a:ext cx="7919850" cy="5939852"/>
          </a:xfrm>
          <a:prstGeom prst="rect">
            <a:avLst/>
          </a:prstGeom>
          <a:noFill/>
          <a:ln>
            <a:noFill/>
          </a:ln>
        </p:spPr>
      </p:pic>
    </p:spTree>
  </p:cSld>
  <p:clrMapOvr>
    <a:masterClrMapping/>
  </p:clrMapOvr>
  <p:transition spd="med" advClick="0" advTm="3000">
    <p:fade/>
  </p:transition>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17"/>
        <p:cNvGrpSpPr/>
        <p:nvPr/>
      </p:nvGrpSpPr>
      <p:grpSpPr>
        <a:xfrm>
          <a:off x="0" y="0"/>
          <a:ext cx="0" cy="0"/>
          <a:chOff x="0" y="0"/>
          <a:chExt cx="0" cy="0"/>
        </a:xfrm>
      </p:grpSpPr>
      <p:sp>
        <p:nvSpPr>
          <p:cNvPr id="718" name="Google Shape;718;p109"/>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719" name="Google Shape;719;p109"/>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720" name="Google Shape;720;p109"/>
          <p:cNvPicPr preferRelativeResize="0"/>
          <p:nvPr/>
        </p:nvPicPr>
        <p:blipFill>
          <a:blip r:embed="rId3">
            <a:alphaModFix/>
          </a:blip>
          <a:stretch>
            <a:fillRect/>
          </a:stretch>
        </p:blipFill>
        <p:spPr>
          <a:xfrm>
            <a:off x="619275" y="-763250"/>
            <a:ext cx="8047101" cy="6035326"/>
          </a:xfrm>
          <a:prstGeom prst="rect">
            <a:avLst/>
          </a:prstGeom>
          <a:noFill/>
          <a:ln>
            <a:noFill/>
          </a:ln>
        </p:spPr>
      </p:pic>
    </p:spTree>
  </p:cSld>
  <p:clrMapOvr>
    <a:masterClrMapping/>
  </p:clrMapOvr>
  <p:transition spd="med" advClick="0" advTm="3000">
    <p:fade/>
  </p:transition>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724"/>
        <p:cNvGrpSpPr/>
        <p:nvPr/>
      </p:nvGrpSpPr>
      <p:grpSpPr>
        <a:xfrm>
          <a:off x="0" y="0"/>
          <a:ext cx="0" cy="0"/>
          <a:chOff x="0" y="0"/>
          <a:chExt cx="0" cy="0"/>
        </a:xfrm>
      </p:grpSpPr>
      <p:sp>
        <p:nvSpPr>
          <p:cNvPr id="725" name="Google Shape;725;p110"/>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726" name="Google Shape;726;p110"/>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727" name="Google Shape;727;p110"/>
          <p:cNvPicPr preferRelativeResize="0"/>
          <p:nvPr/>
        </p:nvPicPr>
        <p:blipFill rotWithShape="1">
          <a:blip r:embed="rId3">
            <a:alphaModFix/>
          </a:blip>
          <a:srcRect/>
          <a:stretch/>
        </p:blipFill>
        <p:spPr>
          <a:xfrm>
            <a:off x="436650" y="-1458362"/>
            <a:ext cx="8611350" cy="6458476"/>
          </a:xfrm>
          <a:prstGeom prst="rect">
            <a:avLst/>
          </a:prstGeom>
          <a:noFill/>
          <a:ln>
            <a:noFill/>
          </a:ln>
        </p:spPr>
      </p:pic>
    </p:spTree>
  </p:cSld>
  <p:clrMapOvr>
    <a:masterClrMapping/>
  </p:clrMapOvr>
  <p:transition spd="med" advClick="0" advTm="3000">
    <p:fade/>
  </p:transition>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731"/>
        <p:cNvGrpSpPr/>
        <p:nvPr/>
      </p:nvGrpSpPr>
      <p:grpSpPr>
        <a:xfrm>
          <a:off x="0" y="0"/>
          <a:ext cx="0" cy="0"/>
          <a:chOff x="0" y="0"/>
          <a:chExt cx="0" cy="0"/>
        </a:xfrm>
      </p:grpSpPr>
      <p:sp>
        <p:nvSpPr>
          <p:cNvPr id="732" name="Google Shape;732;p111"/>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733" name="Google Shape;733;p111"/>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734" name="Google Shape;734;p111"/>
          <p:cNvPicPr preferRelativeResize="0"/>
          <p:nvPr/>
        </p:nvPicPr>
        <p:blipFill rotWithShape="1">
          <a:blip r:embed="rId3">
            <a:alphaModFix/>
          </a:blip>
          <a:srcRect l="21875" r="21875"/>
          <a:stretch/>
        </p:blipFill>
        <p:spPr>
          <a:xfrm>
            <a:off x="2406539" y="-699875"/>
            <a:ext cx="4330925" cy="5774575"/>
          </a:xfrm>
          <a:prstGeom prst="rect">
            <a:avLst/>
          </a:prstGeom>
          <a:noFill/>
          <a:ln>
            <a:noFill/>
          </a:ln>
        </p:spPr>
      </p:pic>
    </p:spTree>
  </p:cSld>
  <p:clrMapOvr>
    <a:masterClrMapping/>
  </p:clrMapOvr>
  <p:transition spd="med" advClick="0" advTm="3000">
    <p:fade/>
  </p:transition>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238</Words>
  <Application>Microsoft Macintosh PowerPoint</Application>
  <PresentationFormat>On-screen Show (16:9)</PresentationFormat>
  <Paragraphs>34</Paragraphs>
  <Slides>173</Slides>
  <Notes>173</Notes>
  <HiddenSlides>0</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173</vt:i4>
      </vt:variant>
    </vt:vector>
  </HeadingPairs>
  <TitlesOfParts>
    <vt:vector size="180" baseType="lpstr">
      <vt:lpstr>Amatic SC</vt:lpstr>
      <vt:lpstr>Comfortaa</vt:lpstr>
      <vt:lpstr>Arial</vt:lpstr>
      <vt:lpstr>Kaushan Script</vt:lpstr>
      <vt:lpstr>Berkshire Swash</vt:lpstr>
      <vt:lpstr>Impact</vt:lpstr>
      <vt:lpstr>Simple Light</vt:lpstr>
      <vt:lpstr>PowerPoint Presentation</vt:lpstr>
      <vt:lpstr>Theatre Memories  2022-2023  What a great season of theatre!</vt:lpstr>
      <vt:lpstr>It all started with….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Girl Called Opal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Jenelle Eberhard</cp:lastModifiedBy>
  <cp:revision>1</cp:revision>
  <dcterms:modified xsi:type="dcterms:W3CDTF">2023-05-23T01:20:49Z</dcterms:modified>
</cp:coreProperties>
</file>